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0" r:id="rId3"/>
    <p:sldId id="312" r:id="rId4"/>
    <p:sldId id="313" r:id="rId5"/>
    <p:sldId id="315" r:id="rId6"/>
    <p:sldId id="316" r:id="rId7"/>
    <p:sldId id="311" r:id="rId8"/>
    <p:sldId id="317" r:id="rId9"/>
    <p:sldId id="314" r:id="rId10"/>
    <p:sldId id="329" r:id="rId11"/>
    <p:sldId id="318" r:id="rId12"/>
    <p:sldId id="319" r:id="rId13"/>
    <p:sldId id="320" r:id="rId14"/>
    <p:sldId id="321" r:id="rId15"/>
    <p:sldId id="322" r:id="rId16"/>
    <p:sldId id="323" r:id="rId17"/>
    <p:sldId id="330" r:id="rId18"/>
    <p:sldId id="324" r:id="rId19"/>
    <p:sldId id="325" r:id="rId20"/>
    <p:sldId id="327" r:id="rId21"/>
    <p:sldId id="328" r:id="rId22"/>
    <p:sldId id="326" r:id="rId23"/>
    <p:sldId id="331" r:id="rId24"/>
    <p:sldId id="332" r:id="rId25"/>
    <p:sldId id="334" r:id="rId26"/>
    <p:sldId id="335" r:id="rId27"/>
    <p:sldId id="333" r:id="rId28"/>
    <p:sldId id="30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426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CEE2E6-27E1-46B8-9858-FEB55C430A66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9A7CC1-F435-47CF-BE29-680B472B195D}">
      <dgm:prSet phldrT="[Текст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ЕИС </a:t>
          </a:r>
          <a:endParaRPr lang="ru-RU" dirty="0"/>
        </a:p>
      </dgm:t>
    </dgm:pt>
    <dgm:pt modelId="{20C91632-A85C-4F00-9E59-ED048D1116E2}" type="parTrans" cxnId="{510EC591-0CA1-47C4-B314-AB4C0156CBEF}">
      <dgm:prSet/>
      <dgm:spPr/>
      <dgm:t>
        <a:bodyPr/>
        <a:lstStyle/>
        <a:p>
          <a:endParaRPr lang="ru-RU"/>
        </a:p>
      </dgm:t>
    </dgm:pt>
    <dgm:pt modelId="{D1611C40-6334-4FCD-9D1F-C27C823B90CE}" type="sibTrans" cxnId="{510EC591-0CA1-47C4-B314-AB4C0156CBEF}">
      <dgm:prSet/>
      <dgm:spPr/>
      <dgm:t>
        <a:bodyPr/>
        <a:lstStyle/>
        <a:p>
          <a:endParaRPr lang="ru-RU"/>
        </a:p>
      </dgm:t>
    </dgm:pt>
    <dgm:pt modelId="{FC57813E-63CB-4DCD-86E2-8BAD8C5CC464}">
      <dgm:prSet phldrT="[Текст]"/>
      <dgm:spPr>
        <a:solidFill>
          <a:schemeClr val="accent5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АИС ГЗ</a:t>
          </a:r>
          <a:endParaRPr lang="ru-RU" dirty="0"/>
        </a:p>
      </dgm:t>
    </dgm:pt>
    <dgm:pt modelId="{B65682FD-405B-4011-8542-81E082D8D11B}" type="parTrans" cxnId="{0F3904FF-65A7-4492-BBD5-B591E2B136B5}">
      <dgm:prSet/>
      <dgm:spPr/>
      <dgm:t>
        <a:bodyPr/>
        <a:lstStyle/>
        <a:p>
          <a:endParaRPr lang="ru-RU"/>
        </a:p>
      </dgm:t>
    </dgm:pt>
    <dgm:pt modelId="{F28781D3-7BF5-4A3B-9666-DC46503AF8B9}" type="sibTrans" cxnId="{0F3904FF-65A7-4492-BBD5-B591E2B136B5}">
      <dgm:prSet/>
      <dgm:spPr/>
      <dgm:t>
        <a:bodyPr/>
        <a:lstStyle/>
        <a:p>
          <a:endParaRPr lang="ru-RU"/>
        </a:p>
      </dgm:t>
    </dgm:pt>
    <dgm:pt modelId="{42FAA7F0-992F-4F81-AAB7-EDC62839314C}">
      <dgm:prSet phldrT="[Текст]"/>
      <dgm:spPr>
        <a:solidFill>
          <a:schemeClr val="accent5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АИС ГЗ</a:t>
          </a:r>
          <a:endParaRPr lang="ru-RU" dirty="0"/>
        </a:p>
      </dgm:t>
    </dgm:pt>
    <dgm:pt modelId="{442934AD-3CEA-48C1-AB68-6F4E83892815}" type="parTrans" cxnId="{EA4AFA35-6EAA-45FA-AEC8-529167360558}">
      <dgm:prSet/>
      <dgm:spPr/>
      <dgm:t>
        <a:bodyPr/>
        <a:lstStyle/>
        <a:p>
          <a:endParaRPr lang="ru-RU"/>
        </a:p>
      </dgm:t>
    </dgm:pt>
    <dgm:pt modelId="{4D26F837-89E8-43DB-8F60-EC4374EFC68B}" type="sibTrans" cxnId="{EA4AFA35-6EAA-45FA-AEC8-529167360558}">
      <dgm:prSet/>
      <dgm:spPr/>
      <dgm:t>
        <a:bodyPr/>
        <a:lstStyle/>
        <a:p>
          <a:endParaRPr lang="ru-RU"/>
        </a:p>
      </dgm:t>
    </dgm:pt>
    <dgm:pt modelId="{2749F973-7F48-4F5F-8657-C3AA9CDB9516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b="1" dirty="0" smtClean="0"/>
            <a:t>АИС «ГОСУДАРСТВЕННЫЙ ЗАКАЗ ОРЛОВСКОЙ ОБЛАСТИ»</a:t>
          </a:r>
          <a:endParaRPr lang="ru-RU" dirty="0"/>
        </a:p>
      </dgm:t>
    </dgm:pt>
    <dgm:pt modelId="{433C8027-CF96-48CA-802E-4F54C3335AA1}" type="parTrans" cxnId="{55306106-68EF-4605-9244-9D2AC21DC355}">
      <dgm:prSet/>
      <dgm:spPr/>
      <dgm:t>
        <a:bodyPr/>
        <a:lstStyle/>
        <a:p>
          <a:endParaRPr lang="ru-RU"/>
        </a:p>
      </dgm:t>
    </dgm:pt>
    <dgm:pt modelId="{FCCD37F8-F0FA-422C-8931-52C5302D05D9}" type="sibTrans" cxnId="{55306106-68EF-4605-9244-9D2AC21DC355}">
      <dgm:prSet/>
      <dgm:spPr/>
      <dgm:t>
        <a:bodyPr/>
        <a:lstStyle/>
        <a:p>
          <a:endParaRPr lang="ru-RU"/>
        </a:p>
      </dgm:t>
    </dgm:pt>
    <dgm:pt modelId="{BB8295C2-121A-410D-A5BC-2B38CD46658E}" type="pres">
      <dgm:prSet presAssocID="{9BCEE2E6-27E1-46B8-9858-FEB55C430A6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9692297-57E1-4ACD-A15F-B43A23CBBEF4}" type="pres">
      <dgm:prSet presAssocID="{BC9A7CC1-F435-47CF-BE29-680B472B195D}" presName="vertOne" presStyleCnt="0"/>
      <dgm:spPr/>
    </dgm:pt>
    <dgm:pt modelId="{64F958D3-9A93-4270-ADC7-B7BB941295B2}" type="pres">
      <dgm:prSet presAssocID="{BC9A7CC1-F435-47CF-BE29-680B472B195D}" presName="txOne" presStyleLbl="node0" presStyleIdx="0" presStyleCnt="1" custScaleY="253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7DFE8C-D60B-4CC7-BBBE-F22D8AB2380E}" type="pres">
      <dgm:prSet presAssocID="{BC9A7CC1-F435-47CF-BE29-680B472B195D}" presName="parTransOne" presStyleCnt="0"/>
      <dgm:spPr/>
    </dgm:pt>
    <dgm:pt modelId="{DA6B76CF-2FD1-4333-B0C7-76B92F5FD653}" type="pres">
      <dgm:prSet presAssocID="{BC9A7CC1-F435-47CF-BE29-680B472B195D}" presName="horzOne" presStyleCnt="0"/>
      <dgm:spPr/>
    </dgm:pt>
    <dgm:pt modelId="{EFFFE890-6DFA-468C-985A-B0D9E9A49498}" type="pres">
      <dgm:prSet presAssocID="{FC57813E-63CB-4DCD-86E2-8BAD8C5CC464}" presName="vertTwo" presStyleCnt="0"/>
      <dgm:spPr/>
    </dgm:pt>
    <dgm:pt modelId="{5193A76C-69B0-4E7C-94BF-4DCA4D63F437}" type="pres">
      <dgm:prSet presAssocID="{FC57813E-63CB-4DCD-86E2-8BAD8C5CC464}" presName="txTwo" presStyleLbl="node2" presStyleIdx="0" presStyleCnt="3" custScaleX="293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278BD2-C61B-42D1-88E4-3B63176BE896}" type="pres">
      <dgm:prSet presAssocID="{FC57813E-63CB-4DCD-86E2-8BAD8C5CC464}" presName="horzTwo" presStyleCnt="0"/>
      <dgm:spPr/>
    </dgm:pt>
    <dgm:pt modelId="{C91620BC-18B4-4188-B9E3-919CB7019D02}" type="pres">
      <dgm:prSet presAssocID="{F28781D3-7BF5-4A3B-9666-DC46503AF8B9}" presName="sibSpaceTwo" presStyleCnt="0"/>
      <dgm:spPr/>
    </dgm:pt>
    <dgm:pt modelId="{5740A1BF-7A88-4D31-B49F-04B67A19441E}" type="pres">
      <dgm:prSet presAssocID="{42FAA7F0-992F-4F81-AAB7-EDC62839314C}" presName="vertTwo" presStyleCnt="0"/>
      <dgm:spPr/>
    </dgm:pt>
    <dgm:pt modelId="{EBF62DF2-BDF3-4A57-AE41-8F0D16003718}" type="pres">
      <dgm:prSet presAssocID="{42FAA7F0-992F-4F81-AAB7-EDC62839314C}" presName="txTwo" presStyleLbl="node2" presStyleIdx="1" presStyleCnt="3" custScaleX="27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F52CFB-432C-4F76-9B49-10F2893D881F}" type="pres">
      <dgm:prSet presAssocID="{42FAA7F0-992F-4F81-AAB7-EDC62839314C}" presName="horzTwo" presStyleCnt="0"/>
      <dgm:spPr/>
    </dgm:pt>
    <dgm:pt modelId="{75D303F5-0D5B-4D5A-AEC5-0778BDFA722B}" type="pres">
      <dgm:prSet presAssocID="{4D26F837-89E8-43DB-8F60-EC4374EFC68B}" presName="sibSpaceTwo" presStyleCnt="0"/>
      <dgm:spPr/>
    </dgm:pt>
    <dgm:pt modelId="{38A80D02-B7FA-472F-8D81-C5B69011567E}" type="pres">
      <dgm:prSet presAssocID="{2749F973-7F48-4F5F-8657-C3AA9CDB9516}" presName="vertTwo" presStyleCnt="0"/>
      <dgm:spPr/>
    </dgm:pt>
    <dgm:pt modelId="{CC369A9A-103D-41A9-BB1F-D324988A138B}" type="pres">
      <dgm:prSet presAssocID="{2749F973-7F48-4F5F-8657-C3AA9CDB9516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F435DB-51BA-4479-9FD0-9C41DAA97C5D}" type="pres">
      <dgm:prSet presAssocID="{2749F973-7F48-4F5F-8657-C3AA9CDB9516}" presName="horzTwo" presStyleCnt="0"/>
      <dgm:spPr/>
    </dgm:pt>
  </dgm:ptLst>
  <dgm:cxnLst>
    <dgm:cxn modelId="{94144CEC-6E11-43B2-8015-2D20EB8BD482}" type="presOf" srcId="{9BCEE2E6-27E1-46B8-9858-FEB55C430A66}" destId="{BB8295C2-121A-410D-A5BC-2B38CD46658E}" srcOrd="0" destOrd="0" presId="urn:microsoft.com/office/officeart/2005/8/layout/hierarchy4"/>
    <dgm:cxn modelId="{27F919B5-0DCB-479B-99F9-141AD45902AA}" type="presOf" srcId="{BC9A7CC1-F435-47CF-BE29-680B472B195D}" destId="{64F958D3-9A93-4270-ADC7-B7BB941295B2}" srcOrd="0" destOrd="0" presId="urn:microsoft.com/office/officeart/2005/8/layout/hierarchy4"/>
    <dgm:cxn modelId="{55306106-68EF-4605-9244-9D2AC21DC355}" srcId="{BC9A7CC1-F435-47CF-BE29-680B472B195D}" destId="{2749F973-7F48-4F5F-8657-C3AA9CDB9516}" srcOrd="2" destOrd="0" parTransId="{433C8027-CF96-48CA-802E-4F54C3335AA1}" sibTransId="{FCCD37F8-F0FA-422C-8931-52C5302D05D9}"/>
    <dgm:cxn modelId="{D65A32E8-161E-44A7-AAE3-B4237411AFE3}" type="presOf" srcId="{42FAA7F0-992F-4F81-AAB7-EDC62839314C}" destId="{EBF62DF2-BDF3-4A57-AE41-8F0D16003718}" srcOrd="0" destOrd="0" presId="urn:microsoft.com/office/officeart/2005/8/layout/hierarchy4"/>
    <dgm:cxn modelId="{0F3904FF-65A7-4492-BBD5-B591E2B136B5}" srcId="{BC9A7CC1-F435-47CF-BE29-680B472B195D}" destId="{FC57813E-63CB-4DCD-86E2-8BAD8C5CC464}" srcOrd="0" destOrd="0" parTransId="{B65682FD-405B-4011-8542-81E082D8D11B}" sibTransId="{F28781D3-7BF5-4A3B-9666-DC46503AF8B9}"/>
    <dgm:cxn modelId="{05910A8F-66A3-4DC2-AAD8-D20B419FBAE8}" type="presOf" srcId="{FC57813E-63CB-4DCD-86E2-8BAD8C5CC464}" destId="{5193A76C-69B0-4E7C-94BF-4DCA4D63F437}" srcOrd="0" destOrd="0" presId="urn:microsoft.com/office/officeart/2005/8/layout/hierarchy4"/>
    <dgm:cxn modelId="{467ABCDF-1AE3-46D7-A8E1-E9D47E21CDCD}" type="presOf" srcId="{2749F973-7F48-4F5F-8657-C3AA9CDB9516}" destId="{CC369A9A-103D-41A9-BB1F-D324988A138B}" srcOrd="0" destOrd="0" presId="urn:microsoft.com/office/officeart/2005/8/layout/hierarchy4"/>
    <dgm:cxn modelId="{EA4AFA35-6EAA-45FA-AEC8-529167360558}" srcId="{BC9A7CC1-F435-47CF-BE29-680B472B195D}" destId="{42FAA7F0-992F-4F81-AAB7-EDC62839314C}" srcOrd="1" destOrd="0" parTransId="{442934AD-3CEA-48C1-AB68-6F4E83892815}" sibTransId="{4D26F837-89E8-43DB-8F60-EC4374EFC68B}"/>
    <dgm:cxn modelId="{510EC591-0CA1-47C4-B314-AB4C0156CBEF}" srcId="{9BCEE2E6-27E1-46B8-9858-FEB55C430A66}" destId="{BC9A7CC1-F435-47CF-BE29-680B472B195D}" srcOrd="0" destOrd="0" parTransId="{20C91632-A85C-4F00-9E59-ED048D1116E2}" sibTransId="{D1611C40-6334-4FCD-9D1F-C27C823B90CE}"/>
    <dgm:cxn modelId="{38465A34-EC93-4EE9-B5F0-950827A4959A}" type="presParOf" srcId="{BB8295C2-121A-410D-A5BC-2B38CD46658E}" destId="{49692297-57E1-4ACD-A15F-B43A23CBBEF4}" srcOrd="0" destOrd="0" presId="urn:microsoft.com/office/officeart/2005/8/layout/hierarchy4"/>
    <dgm:cxn modelId="{C201A3F1-AE39-4AD9-91E3-5493489812CE}" type="presParOf" srcId="{49692297-57E1-4ACD-A15F-B43A23CBBEF4}" destId="{64F958D3-9A93-4270-ADC7-B7BB941295B2}" srcOrd="0" destOrd="0" presId="urn:microsoft.com/office/officeart/2005/8/layout/hierarchy4"/>
    <dgm:cxn modelId="{1FAB0D57-C0E8-48FA-9428-49E47733D4B3}" type="presParOf" srcId="{49692297-57E1-4ACD-A15F-B43A23CBBEF4}" destId="{827DFE8C-D60B-4CC7-BBBE-F22D8AB2380E}" srcOrd="1" destOrd="0" presId="urn:microsoft.com/office/officeart/2005/8/layout/hierarchy4"/>
    <dgm:cxn modelId="{93855C3D-94D9-4EB0-A8F4-36DC2DF1A097}" type="presParOf" srcId="{49692297-57E1-4ACD-A15F-B43A23CBBEF4}" destId="{DA6B76CF-2FD1-4333-B0C7-76B92F5FD653}" srcOrd="2" destOrd="0" presId="urn:microsoft.com/office/officeart/2005/8/layout/hierarchy4"/>
    <dgm:cxn modelId="{29EBD988-C393-4E29-8090-45C1E5FB560A}" type="presParOf" srcId="{DA6B76CF-2FD1-4333-B0C7-76B92F5FD653}" destId="{EFFFE890-6DFA-468C-985A-B0D9E9A49498}" srcOrd="0" destOrd="0" presId="urn:microsoft.com/office/officeart/2005/8/layout/hierarchy4"/>
    <dgm:cxn modelId="{86C38CBD-F8BD-488A-B548-9CE9C0825E93}" type="presParOf" srcId="{EFFFE890-6DFA-468C-985A-B0D9E9A49498}" destId="{5193A76C-69B0-4E7C-94BF-4DCA4D63F437}" srcOrd="0" destOrd="0" presId="urn:microsoft.com/office/officeart/2005/8/layout/hierarchy4"/>
    <dgm:cxn modelId="{AEDE72E0-9A43-477E-AED9-60977A12940E}" type="presParOf" srcId="{EFFFE890-6DFA-468C-985A-B0D9E9A49498}" destId="{1B278BD2-C61B-42D1-88E4-3B63176BE896}" srcOrd="1" destOrd="0" presId="urn:microsoft.com/office/officeart/2005/8/layout/hierarchy4"/>
    <dgm:cxn modelId="{9A1AC42E-CEA3-43CC-9898-DF4B408D512F}" type="presParOf" srcId="{DA6B76CF-2FD1-4333-B0C7-76B92F5FD653}" destId="{C91620BC-18B4-4188-B9E3-919CB7019D02}" srcOrd="1" destOrd="0" presId="urn:microsoft.com/office/officeart/2005/8/layout/hierarchy4"/>
    <dgm:cxn modelId="{67E7068C-83B4-46E7-87EB-522C01E26532}" type="presParOf" srcId="{DA6B76CF-2FD1-4333-B0C7-76B92F5FD653}" destId="{5740A1BF-7A88-4D31-B49F-04B67A19441E}" srcOrd="2" destOrd="0" presId="urn:microsoft.com/office/officeart/2005/8/layout/hierarchy4"/>
    <dgm:cxn modelId="{0B1EC90E-1627-4FF8-BFE0-94A96BC839FC}" type="presParOf" srcId="{5740A1BF-7A88-4D31-B49F-04B67A19441E}" destId="{EBF62DF2-BDF3-4A57-AE41-8F0D16003718}" srcOrd="0" destOrd="0" presId="urn:microsoft.com/office/officeart/2005/8/layout/hierarchy4"/>
    <dgm:cxn modelId="{B255D4C3-3DB6-456E-BDCA-24B64E013329}" type="presParOf" srcId="{5740A1BF-7A88-4D31-B49F-04B67A19441E}" destId="{3DF52CFB-432C-4F76-9B49-10F2893D881F}" srcOrd="1" destOrd="0" presId="urn:microsoft.com/office/officeart/2005/8/layout/hierarchy4"/>
    <dgm:cxn modelId="{D704F4CB-9747-422D-8B8A-B6EAD9741C35}" type="presParOf" srcId="{DA6B76CF-2FD1-4333-B0C7-76B92F5FD653}" destId="{75D303F5-0D5B-4D5A-AEC5-0778BDFA722B}" srcOrd="3" destOrd="0" presId="urn:microsoft.com/office/officeart/2005/8/layout/hierarchy4"/>
    <dgm:cxn modelId="{720733E2-23C2-4AFC-A033-9D3B7EBECCF1}" type="presParOf" srcId="{DA6B76CF-2FD1-4333-B0C7-76B92F5FD653}" destId="{38A80D02-B7FA-472F-8D81-C5B69011567E}" srcOrd="4" destOrd="0" presId="urn:microsoft.com/office/officeart/2005/8/layout/hierarchy4"/>
    <dgm:cxn modelId="{51AD7CCE-9B66-4D6E-91D1-4400DB74209C}" type="presParOf" srcId="{38A80D02-B7FA-472F-8D81-C5B69011567E}" destId="{CC369A9A-103D-41A9-BB1F-D324988A138B}" srcOrd="0" destOrd="0" presId="urn:microsoft.com/office/officeart/2005/8/layout/hierarchy4"/>
    <dgm:cxn modelId="{B1157B0E-078C-4F50-ABF0-5318B171FF2C}" type="presParOf" srcId="{38A80D02-B7FA-472F-8D81-C5B69011567E}" destId="{ACF435DB-51BA-4479-9FD0-9C41DAA97C5D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2E6009-E3B4-40F4-B015-BA0A024594A2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414801-F349-4381-A3C2-AE1F46B2AB9B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/>
            <a:t>Регистрация.</a:t>
          </a:r>
        </a:p>
        <a:p>
          <a:r>
            <a:rPr lang="ru-RU" dirty="0" smtClean="0"/>
            <a:t>Федеральное Казначейство</a:t>
          </a:r>
          <a:endParaRPr lang="ru-RU" dirty="0"/>
        </a:p>
      </dgm:t>
    </dgm:pt>
    <dgm:pt modelId="{FB68984F-4C79-492B-BF02-4858F8F77696}" type="parTrans" cxnId="{8A327AE1-BA23-4A60-9452-AB47659F7BE0}">
      <dgm:prSet/>
      <dgm:spPr/>
      <dgm:t>
        <a:bodyPr/>
        <a:lstStyle/>
        <a:p>
          <a:endParaRPr lang="ru-RU"/>
        </a:p>
      </dgm:t>
    </dgm:pt>
    <dgm:pt modelId="{FAEDEB7B-D861-49AA-A529-0157EC538274}" type="sibTrans" cxnId="{8A327AE1-BA23-4A60-9452-AB47659F7BE0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04F52C08-EE18-44EC-B80A-94A2DC72FC05}">
      <dgm:prSet phldrT="[Текст]"/>
      <dgm:spPr/>
      <dgm:t>
        <a:bodyPr/>
        <a:lstStyle/>
        <a:p>
          <a:r>
            <a:rPr lang="ru-RU" dirty="0" smtClean="0"/>
            <a:t>ЕСИАС</a:t>
          </a:r>
          <a:endParaRPr lang="ru-RU" dirty="0"/>
        </a:p>
      </dgm:t>
    </dgm:pt>
    <dgm:pt modelId="{A31EA237-DD79-4D08-9BD0-BA381B07B107}" type="parTrans" cxnId="{48922F6F-F3B4-4DF6-B552-E8148C17B2F6}">
      <dgm:prSet/>
      <dgm:spPr/>
      <dgm:t>
        <a:bodyPr/>
        <a:lstStyle/>
        <a:p>
          <a:endParaRPr lang="ru-RU"/>
        </a:p>
      </dgm:t>
    </dgm:pt>
    <dgm:pt modelId="{0665B99A-F67E-4552-9E4A-7A1DF882EEFC}" type="sibTrans" cxnId="{48922F6F-F3B4-4DF6-B552-E8148C17B2F6}">
      <dgm:prSet/>
      <dgm:spPr/>
      <dgm:t>
        <a:bodyPr/>
        <a:lstStyle/>
        <a:p>
          <a:endParaRPr lang="ru-RU"/>
        </a:p>
      </dgm:t>
    </dgm:pt>
    <dgm:pt modelId="{BB51CD82-EA30-4251-92E4-6B0B95C67489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/>
            <a:t>Идентификация, аутентификация и авторизация</a:t>
          </a:r>
          <a:endParaRPr lang="ru-RU" dirty="0"/>
        </a:p>
      </dgm:t>
    </dgm:pt>
    <dgm:pt modelId="{2B02F5EA-98DF-4396-904D-A167E25975D3}" type="parTrans" cxnId="{4F4B7307-821A-4423-94E5-76B503453FEB}">
      <dgm:prSet/>
      <dgm:spPr/>
      <dgm:t>
        <a:bodyPr/>
        <a:lstStyle/>
        <a:p>
          <a:endParaRPr lang="ru-RU"/>
        </a:p>
      </dgm:t>
    </dgm:pt>
    <dgm:pt modelId="{A0B38413-284A-48FC-996F-6198F5B24D17}" type="sibTrans" cxnId="{4F4B7307-821A-4423-94E5-76B503453FEB}">
      <dgm:prSet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6E47564A-72A8-4F20-9A1A-A0CB635D0AE5}">
      <dgm:prSet phldrT="[Текст]" phldr="1"/>
      <dgm:spPr/>
      <dgm:t>
        <a:bodyPr/>
        <a:lstStyle/>
        <a:p>
          <a:endParaRPr lang="ru-RU" dirty="0"/>
        </a:p>
      </dgm:t>
    </dgm:pt>
    <dgm:pt modelId="{1C49E9EA-11F3-4090-8356-E354DB56C7FC}" type="parTrans" cxnId="{A0CE0924-B184-4DDC-B57C-7D8FF9146651}">
      <dgm:prSet/>
      <dgm:spPr/>
      <dgm:t>
        <a:bodyPr/>
        <a:lstStyle/>
        <a:p>
          <a:endParaRPr lang="ru-RU"/>
        </a:p>
      </dgm:t>
    </dgm:pt>
    <dgm:pt modelId="{0609CEA4-8027-4B12-B555-BB6A937A02C6}" type="sibTrans" cxnId="{A0CE0924-B184-4DDC-B57C-7D8FF9146651}">
      <dgm:prSet/>
      <dgm:spPr/>
      <dgm:t>
        <a:bodyPr/>
        <a:lstStyle/>
        <a:p>
          <a:endParaRPr lang="ru-RU"/>
        </a:p>
      </dgm:t>
    </dgm:pt>
    <dgm:pt modelId="{6907E30A-43CB-4793-8056-7BE4AAFF7B24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2500" dirty="0" smtClean="0"/>
            <a:t>Доступ</a:t>
          </a:r>
          <a:endParaRPr lang="ru-RU" sz="2500" dirty="0"/>
        </a:p>
      </dgm:t>
    </dgm:pt>
    <dgm:pt modelId="{931358C4-B9FB-4A1B-A6A7-0D2CB852A143}" type="parTrans" cxnId="{B8A307EA-A382-471A-BBC9-4C13566B17C1}">
      <dgm:prSet/>
      <dgm:spPr/>
      <dgm:t>
        <a:bodyPr/>
        <a:lstStyle/>
        <a:p>
          <a:endParaRPr lang="ru-RU"/>
        </a:p>
      </dgm:t>
    </dgm:pt>
    <dgm:pt modelId="{F1D92CC2-4952-4902-86FA-CE55ED2B7BD3}" type="sibTrans" cxnId="{B8A307EA-A382-471A-BBC9-4C13566B17C1}">
      <dgm:prSet/>
      <dgm:spPr/>
      <dgm:t>
        <a:bodyPr/>
        <a:lstStyle/>
        <a:p>
          <a:endParaRPr lang="ru-RU"/>
        </a:p>
      </dgm:t>
    </dgm:pt>
    <dgm:pt modelId="{83A0A334-3CBB-41F5-8909-4CD7BFF56CB6}">
      <dgm:prSet phldrT="[Текст]"/>
      <dgm:spPr/>
      <dgm:t>
        <a:bodyPr/>
        <a:lstStyle/>
        <a:p>
          <a:r>
            <a:rPr lang="ru-RU" dirty="0" smtClean="0"/>
            <a:t>ЕИС</a:t>
          </a:r>
          <a:endParaRPr lang="ru-RU" dirty="0"/>
        </a:p>
      </dgm:t>
    </dgm:pt>
    <dgm:pt modelId="{B2C3AB22-CD9F-4FCB-A0D6-9F1CFDAA8805}" type="parTrans" cxnId="{7823BBF0-6490-44AA-A68C-844DB9CE94D7}">
      <dgm:prSet/>
      <dgm:spPr/>
      <dgm:t>
        <a:bodyPr/>
        <a:lstStyle/>
        <a:p>
          <a:endParaRPr lang="ru-RU"/>
        </a:p>
      </dgm:t>
    </dgm:pt>
    <dgm:pt modelId="{8339E9F9-1F77-436A-935E-64D0BA6C618A}" type="sibTrans" cxnId="{7823BBF0-6490-44AA-A68C-844DB9CE94D7}">
      <dgm:prSet/>
      <dgm:spPr/>
      <dgm:t>
        <a:bodyPr/>
        <a:lstStyle/>
        <a:p>
          <a:endParaRPr lang="ru-RU"/>
        </a:p>
      </dgm:t>
    </dgm:pt>
    <dgm:pt modelId="{874175FA-C3B3-4C25-811D-5D9CE2727A1E}">
      <dgm:prSet phldrT="[Текст]" phldr="1"/>
      <dgm:spPr/>
      <dgm:t>
        <a:bodyPr/>
        <a:lstStyle/>
        <a:p>
          <a:endParaRPr lang="ru-RU"/>
        </a:p>
      </dgm:t>
    </dgm:pt>
    <dgm:pt modelId="{C41B488E-541D-4B53-A6BF-33183A9CCB37}" type="parTrans" cxnId="{96E174CF-BF34-44AE-A330-CBB8E17966C3}">
      <dgm:prSet/>
      <dgm:spPr/>
      <dgm:t>
        <a:bodyPr/>
        <a:lstStyle/>
        <a:p>
          <a:endParaRPr lang="ru-RU"/>
        </a:p>
      </dgm:t>
    </dgm:pt>
    <dgm:pt modelId="{CC1FC69B-6270-4B87-A682-F80796F8D4B8}" type="sibTrans" cxnId="{96E174CF-BF34-44AE-A330-CBB8E17966C3}">
      <dgm:prSet/>
      <dgm:spPr/>
      <dgm:t>
        <a:bodyPr/>
        <a:lstStyle/>
        <a:p>
          <a:endParaRPr lang="ru-RU"/>
        </a:p>
      </dgm:t>
    </dgm:pt>
    <dgm:pt modelId="{4E1952E4-D057-4C4E-9953-97F8957119AC}">
      <dgm:prSet phldrT="[Текст]"/>
      <dgm:spPr/>
      <dgm:t>
        <a:bodyPr/>
        <a:lstStyle/>
        <a:p>
          <a:endParaRPr lang="ru-RU" dirty="0"/>
        </a:p>
      </dgm:t>
    </dgm:pt>
    <dgm:pt modelId="{1BB73523-1DA4-4E56-AF06-6DE75897C565}" type="parTrans" cxnId="{3B7DCED6-0D34-4C0A-B20D-590DA7977490}">
      <dgm:prSet/>
      <dgm:spPr/>
      <dgm:t>
        <a:bodyPr/>
        <a:lstStyle/>
        <a:p>
          <a:endParaRPr lang="ru-RU"/>
        </a:p>
      </dgm:t>
    </dgm:pt>
    <dgm:pt modelId="{0E853749-6B59-4DEA-9F22-1D981307A241}" type="sibTrans" cxnId="{3B7DCED6-0D34-4C0A-B20D-590DA7977490}">
      <dgm:prSet/>
      <dgm:spPr/>
      <dgm:t>
        <a:bodyPr/>
        <a:lstStyle/>
        <a:p>
          <a:endParaRPr lang="ru-RU"/>
        </a:p>
      </dgm:t>
    </dgm:pt>
    <dgm:pt modelId="{63E380C7-9063-4D0F-92C1-CA44FBF1975F}" type="pres">
      <dgm:prSet presAssocID="{372E6009-E3B4-40F4-B015-BA0A024594A2}" presName="Name0" presStyleCnt="0">
        <dgm:presLayoutVars>
          <dgm:dir/>
          <dgm:animLvl val="lvl"/>
          <dgm:resizeHandles val="exact"/>
        </dgm:presLayoutVars>
      </dgm:prSet>
      <dgm:spPr/>
    </dgm:pt>
    <dgm:pt modelId="{FF7E818A-4D4E-48E5-974D-667DC951DE20}" type="pres">
      <dgm:prSet presAssocID="{372E6009-E3B4-40F4-B015-BA0A024594A2}" presName="tSp" presStyleCnt="0"/>
      <dgm:spPr/>
    </dgm:pt>
    <dgm:pt modelId="{8E8C089C-EB0C-4C8E-8A57-24CDAA7D88DC}" type="pres">
      <dgm:prSet presAssocID="{372E6009-E3B4-40F4-B015-BA0A024594A2}" presName="bSp" presStyleCnt="0"/>
      <dgm:spPr/>
    </dgm:pt>
    <dgm:pt modelId="{DD09AFB4-01FE-49F1-B7DB-968B8CE66E93}" type="pres">
      <dgm:prSet presAssocID="{372E6009-E3B4-40F4-B015-BA0A024594A2}" presName="process" presStyleCnt="0"/>
      <dgm:spPr/>
    </dgm:pt>
    <dgm:pt modelId="{3AFE5FF3-07DA-4A54-B034-DF5BB2D0D46E}" type="pres">
      <dgm:prSet presAssocID="{AC414801-F349-4381-A3C2-AE1F46B2AB9B}" presName="composite1" presStyleCnt="0"/>
      <dgm:spPr/>
    </dgm:pt>
    <dgm:pt modelId="{6C9DBF2C-CCFD-4925-AA1F-FC4AF91688AA}" type="pres">
      <dgm:prSet presAssocID="{AC414801-F349-4381-A3C2-AE1F46B2AB9B}" presName="dummyNode1" presStyleLbl="node1" presStyleIdx="0" presStyleCnt="3"/>
      <dgm:spPr/>
    </dgm:pt>
    <dgm:pt modelId="{23B292F9-FCD9-4F18-9291-960279FB98C7}" type="pres">
      <dgm:prSet presAssocID="{AC414801-F349-4381-A3C2-AE1F46B2AB9B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9A1FC4-03BD-409F-8C44-430EE439B8DD}" type="pres">
      <dgm:prSet presAssocID="{AC414801-F349-4381-A3C2-AE1F46B2AB9B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C2A24-9D19-4F1B-9045-B86755074BFD}" type="pres">
      <dgm:prSet presAssocID="{AC414801-F349-4381-A3C2-AE1F46B2AB9B}" presName="parentNode1" presStyleLbl="node1" presStyleIdx="0" presStyleCnt="3" custScaleY="186799" custLinFactNeighborX="-19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EEC265-ED0B-4958-9D59-EC8070A9E6B0}" type="pres">
      <dgm:prSet presAssocID="{AC414801-F349-4381-A3C2-AE1F46B2AB9B}" presName="connSite1" presStyleCnt="0"/>
      <dgm:spPr/>
    </dgm:pt>
    <dgm:pt modelId="{85C97447-D23F-4CD5-9352-6B3B72493B18}" type="pres">
      <dgm:prSet presAssocID="{FAEDEB7B-D861-49AA-A529-0157EC538274}" presName="Name9" presStyleLbl="sibTrans2D1" presStyleIdx="0" presStyleCnt="2"/>
      <dgm:spPr/>
    </dgm:pt>
    <dgm:pt modelId="{5D97C3D9-583B-4247-8AE1-90185878E9ED}" type="pres">
      <dgm:prSet presAssocID="{BB51CD82-EA30-4251-92E4-6B0B95C67489}" presName="composite2" presStyleCnt="0"/>
      <dgm:spPr/>
    </dgm:pt>
    <dgm:pt modelId="{A93CBBA9-CD0A-441F-817F-BC5C7E110879}" type="pres">
      <dgm:prSet presAssocID="{BB51CD82-EA30-4251-92E4-6B0B95C67489}" presName="dummyNode2" presStyleLbl="node1" presStyleIdx="0" presStyleCnt="3"/>
      <dgm:spPr/>
    </dgm:pt>
    <dgm:pt modelId="{028413FC-B316-464A-9803-CBFE6A156D8A}" type="pres">
      <dgm:prSet presAssocID="{BB51CD82-EA30-4251-92E4-6B0B95C67489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85962-CBC9-4171-8DC0-47237C52AB4A}" type="pres">
      <dgm:prSet presAssocID="{BB51CD82-EA30-4251-92E4-6B0B95C67489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4189E-CDA5-4A9F-B9FA-FAD059EC4EC0}" type="pres">
      <dgm:prSet presAssocID="{BB51CD82-EA30-4251-92E4-6B0B95C67489}" presName="parentNode2" presStyleLbl="node1" presStyleIdx="1" presStyleCnt="3" custScaleY="186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4C619-9FC7-4823-8E88-4803D8F7B467}" type="pres">
      <dgm:prSet presAssocID="{BB51CD82-EA30-4251-92E4-6B0B95C67489}" presName="connSite2" presStyleCnt="0"/>
      <dgm:spPr/>
    </dgm:pt>
    <dgm:pt modelId="{4CBCA97D-DDDB-4770-A97E-F5357B488E83}" type="pres">
      <dgm:prSet presAssocID="{A0B38413-284A-48FC-996F-6198F5B24D17}" presName="Name18" presStyleLbl="sibTrans2D1" presStyleIdx="1" presStyleCnt="2"/>
      <dgm:spPr/>
    </dgm:pt>
    <dgm:pt modelId="{63ECB688-011F-4769-A738-59899ECA17F3}" type="pres">
      <dgm:prSet presAssocID="{6907E30A-43CB-4793-8056-7BE4AAFF7B24}" presName="composite1" presStyleCnt="0"/>
      <dgm:spPr/>
    </dgm:pt>
    <dgm:pt modelId="{C9B9DA61-3326-4860-8CDF-D97404467633}" type="pres">
      <dgm:prSet presAssocID="{6907E30A-43CB-4793-8056-7BE4AAFF7B24}" presName="dummyNode1" presStyleLbl="node1" presStyleIdx="1" presStyleCnt="3"/>
      <dgm:spPr/>
    </dgm:pt>
    <dgm:pt modelId="{9F7AC9AC-AEA6-4D78-B2C7-E3EDADC0CC77}" type="pres">
      <dgm:prSet presAssocID="{6907E30A-43CB-4793-8056-7BE4AAFF7B24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FD7F0-820E-4E7E-AEF8-17EA91C478B3}" type="pres">
      <dgm:prSet presAssocID="{6907E30A-43CB-4793-8056-7BE4AAFF7B24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0A3282-2157-4971-B11B-DB54EC964160}" type="pres">
      <dgm:prSet presAssocID="{6907E30A-43CB-4793-8056-7BE4AAFF7B24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E31BF-15D4-4056-8127-853E25EC20A0}" type="pres">
      <dgm:prSet presAssocID="{6907E30A-43CB-4793-8056-7BE4AAFF7B24}" presName="connSite1" presStyleCnt="0"/>
      <dgm:spPr/>
    </dgm:pt>
  </dgm:ptLst>
  <dgm:cxnLst>
    <dgm:cxn modelId="{0E2F5F47-C1DB-4281-8098-449C9BB26960}" type="presOf" srcId="{6E47564A-72A8-4F20-9A1A-A0CB635D0AE5}" destId="{77485962-CBC9-4171-8DC0-47237C52AB4A}" srcOrd="1" destOrd="0" presId="urn:microsoft.com/office/officeart/2005/8/layout/hProcess4"/>
    <dgm:cxn modelId="{2BC6E73A-E423-4211-B7DA-BFCCFC3454C7}" type="presOf" srcId="{4E1952E4-D057-4C4E-9953-97F8957119AC}" destId="{028413FC-B316-464A-9803-CBFE6A156D8A}" srcOrd="0" destOrd="1" presId="urn:microsoft.com/office/officeart/2005/8/layout/hProcess4"/>
    <dgm:cxn modelId="{3B7DCED6-0D34-4C0A-B20D-590DA7977490}" srcId="{BB51CD82-EA30-4251-92E4-6B0B95C67489}" destId="{4E1952E4-D057-4C4E-9953-97F8957119AC}" srcOrd="1" destOrd="0" parTransId="{1BB73523-1DA4-4E56-AF06-6DE75897C565}" sibTransId="{0E853749-6B59-4DEA-9F22-1D981307A241}"/>
    <dgm:cxn modelId="{B8A307EA-A382-471A-BBC9-4C13566B17C1}" srcId="{372E6009-E3B4-40F4-B015-BA0A024594A2}" destId="{6907E30A-43CB-4793-8056-7BE4AAFF7B24}" srcOrd="2" destOrd="0" parTransId="{931358C4-B9FB-4A1B-A6A7-0D2CB852A143}" sibTransId="{F1D92CC2-4952-4902-86FA-CE55ED2B7BD3}"/>
    <dgm:cxn modelId="{344D375B-9007-4555-9C2B-4AB936A6904A}" type="presOf" srcId="{4E1952E4-D057-4C4E-9953-97F8957119AC}" destId="{77485962-CBC9-4171-8DC0-47237C52AB4A}" srcOrd="1" destOrd="1" presId="urn:microsoft.com/office/officeart/2005/8/layout/hProcess4"/>
    <dgm:cxn modelId="{EE005711-161C-4736-A8AE-F1A5E4AB6F6B}" type="presOf" srcId="{83A0A334-3CBB-41F5-8909-4CD7BFF56CB6}" destId="{9F7AC9AC-AEA6-4D78-B2C7-E3EDADC0CC77}" srcOrd="0" destOrd="0" presId="urn:microsoft.com/office/officeart/2005/8/layout/hProcess4"/>
    <dgm:cxn modelId="{4F4B7307-821A-4423-94E5-76B503453FEB}" srcId="{372E6009-E3B4-40F4-B015-BA0A024594A2}" destId="{BB51CD82-EA30-4251-92E4-6B0B95C67489}" srcOrd="1" destOrd="0" parTransId="{2B02F5EA-98DF-4396-904D-A167E25975D3}" sibTransId="{A0B38413-284A-48FC-996F-6198F5B24D17}"/>
    <dgm:cxn modelId="{D4504A17-3399-41BB-91A4-43027DBC0CB0}" type="presOf" srcId="{6E47564A-72A8-4F20-9A1A-A0CB635D0AE5}" destId="{028413FC-B316-464A-9803-CBFE6A156D8A}" srcOrd="0" destOrd="0" presId="urn:microsoft.com/office/officeart/2005/8/layout/hProcess4"/>
    <dgm:cxn modelId="{03F27C7D-03FD-45F8-82FB-EF7EFB11D544}" type="presOf" srcId="{6907E30A-43CB-4793-8056-7BE4AAFF7B24}" destId="{520A3282-2157-4971-B11B-DB54EC964160}" srcOrd="0" destOrd="0" presId="urn:microsoft.com/office/officeart/2005/8/layout/hProcess4"/>
    <dgm:cxn modelId="{25C5BFC9-1F61-41E1-B4C2-2A70491CEACB}" type="presOf" srcId="{04F52C08-EE18-44EC-B80A-94A2DC72FC05}" destId="{23B292F9-FCD9-4F18-9291-960279FB98C7}" srcOrd="0" destOrd="0" presId="urn:microsoft.com/office/officeart/2005/8/layout/hProcess4"/>
    <dgm:cxn modelId="{3CF83D08-B27B-4C50-8B72-AF97BCC8A13C}" type="presOf" srcId="{04F52C08-EE18-44EC-B80A-94A2DC72FC05}" destId="{E29A1FC4-03BD-409F-8C44-430EE439B8DD}" srcOrd="1" destOrd="0" presId="urn:microsoft.com/office/officeart/2005/8/layout/hProcess4"/>
    <dgm:cxn modelId="{3CC37A55-7FD1-4AD5-B834-2BDB8173C446}" type="presOf" srcId="{83A0A334-3CBB-41F5-8909-4CD7BFF56CB6}" destId="{9C6FD7F0-820E-4E7E-AEF8-17EA91C478B3}" srcOrd="1" destOrd="0" presId="urn:microsoft.com/office/officeart/2005/8/layout/hProcess4"/>
    <dgm:cxn modelId="{96E174CF-BF34-44AE-A330-CBB8E17966C3}" srcId="{6907E30A-43CB-4793-8056-7BE4AAFF7B24}" destId="{874175FA-C3B3-4C25-811D-5D9CE2727A1E}" srcOrd="1" destOrd="0" parTransId="{C41B488E-541D-4B53-A6BF-33183A9CCB37}" sibTransId="{CC1FC69B-6270-4B87-A682-F80796F8D4B8}"/>
    <dgm:cxn modelId="{D6748D58-0AFF-43BD-9F6D-B7DF728C0BAF}" type="presOf" srcId="{874175FA-C3B3-4C25-811D-5D9CE2727A1E}" destId="{9F7AC9AC-AEA6-4D78-B2C7-E3EDADC0CC77}" srcOrd="0" destOrd="1" presId="urn:microsoft.com/office/officeart/2005/8/layout/hProcess4"/>
    <dgm:cxn modelId="{0C232E70-25AC-4682-AC44-E848427E8B72}" type="presOf" srcId="{874175FA-C3B3-4C25-811D-5D9CE2727A1E}" destId="{9C6FD7F0-820E-4E7E-AEF8-17EA91C478B3}" srcOrd="1" destOrd="1" presId="urn:microsoft.com/office/officeart/2005/8/layout/hProcess4"/>
    <dgm:cxn modelId="{8A327AE1-BA23-4A60-9452-AB47659F7BE0}" srcId="{372E6009-E3B4-40F4-B015-BA0A024594A2}" destId="{AC414801-F349-4381-A3C2-AE1F46B2AB9B}" srcOrd="0" destOrd="0" parTransId="{FB68984F-4C79-492B-BF02-4858F8F77696}" sibTransId="{FAEDEB7B-D861-49AA-A529-0157EC538274}"/>
    <dgm:cxn modelId="{9E6696BF-2924-4A79-9851-6A7DC9F98B7D}" type="presOf" srcId="{AC414801-F349-4381-A3C2-AE1F46B2AB9B}" destId="{177C2A24-9D19-4F1B-9045-B86755074BFD}" srcOrd="0" destOrd="0" presId="urn:microsoft.com/office/officeart/2005/8/layout/hProcess4"/>
    <dgm:cxn modelId="{0190E556-3CBE-4345-B718-0BE1A31B4C2E}" type="presOf" srcId="{A0B38413-284A-48FC-996F-6198F5B24D17}" destId="{4CBCA97D-DDDB-4770-A97E-F5357B488E83}" srcOrd="0" destOrd="0" presId="urn:microsoft.com/office/officeart/2005/8/layout/hProcess4"/>
    <dgm:cxn modelId="{48922F6F-F3B4-4DF6-B552-E8148C17B2F6}" srcId="{AC414801-F349-4381-A3C2-AE1F46B2AB9B}" destId="{04F52C08-EE18-44EC-B80A-94A2DC72FC05}" srcOrd="0" destOrd="0" parTransId="{A31EA237-DD79-4D08-9BD0-BA381B07B107}" sibTransId="{0665B99A-F67E-4552-9E4A-7A1DF882EEFC}"/>
    <dgm:cxn modelId="{96654AC3-5233-452F-9F4A-31679119CF1B}" type="presOf" srcId="{FAEDEB7B-D861-49AA-A529-0157EC538274}" destId="{85C97447-D23F-4CD5-9352-6B3B72493B18}" srcOrd="0" destOrd="0" presId="urn:microsoft.com/office/officeart/2005/8/layout/hProcess4"/>
    <dgm:cxn modelId="{20FAE1D0-942C-46B2-824F-3E7D0D5689BB}" type="presOf" srcId="{BB51CD82-EA30-4251-92E4-6B0B95C67489}" destId="{5F24189E-CDA5-4A9F-B9FA-FAD059EC4EC0}" srcOrd="0" destOrd="0" presId="urn:microsoft.com/office/officeart/2005/8/layout/hProcess4"/>
    <dgm:cxn modelId="{A0CE0924-B184-4DDC-B57C-7D8FF9146651}" srcId="{BB51CD82-EA30-4251-92E4-6B0B95C67489}" destId="{6E47564A-72A8-4F20-9A1A-A0CB635D0AE5}" srcOrd="0" destOrd="0" parTransId="{1C49E9EA-11F3-4090-8356-E354DB56C7FC}" sibTransId="{0609CEA4-8027-4B12-B555-BB6A937A02C6}"/>
    <dgm:cxn modelId="{7823BBF0-6490-44AA-A68C-844DB9CE94D7}" srcId="{6907E30A-43CB-4793-8056-7BE4AAFF7B24}" destId="{83A0A334-3CBB-41F5-8909-4CD7BFF56CB6}" srcOrd="0" destOrd="0" parTransId="{B2C3AB22-CD9F-4FCB-A0D6-9F1CFDAA8805}" sibTransId="{8339E9F9-1F77-436A-935E-64D0BA6C618A}"/>
    <dgm:cxn modelId="{6206AAC3-962E-4B0F-BF6B-8E429E8F1B89}" type="presOf" srcId="{372E6009-E3B4-40F4-B015-BA0A024594A2}" destId="{63E380C7-9063-4D0F-92C1-CA44FBF1975F}" srcOrd="0" destOrd="0" presId="urn:microsoft.com/office/officeart/2005/8/layout/hProcess4"/>
    <dgm:cxn modelId="{455A98AA-9BBF-427A-B75E-0EBF5AF7E0FA}" type="presParOf" srcId="{63E380C7-9063-4D0F-92C1-CA44FBF1975F}" destId="{FF7E818A-4D4E-48E5-974D-667DC951DE20}" srcOrd="0" destOrd="0" presId="urn:microsoft.com/office/officeart/2005/8/layout/hProcess4"/>
    <dgm:cxn modelId="{A843C616-830D-45FE-AA92-31F5E0233692}" type="presParOf" srcId="{63E380C7-9063-4D0F-92C1-CA44FBF1975F}" destId="{8E8C089C-EB0C-4C8E-8A57-24CDAA7D88DC}" srcOrd="1" destOrd="0" presId="urn:microsoft.com/office/officeart/2005/8/layout/hProcess4"/>
    <dgm:cxn modelId="{E1088EB6-86FD-4711-B85A-CC870580EB2F}" type="presParOf" srcId="{63E380C7-9063-4D0F-92C1-CA44FBF1975F}" destId="{DD09AFB4-01FE-49F1-B7DB-968B8CE66E93}" srcOrd="2" destOrd="0" presId="urn:microsoft.com/office/officeart/2005/8/layout/hProcess4"/>
    <dgm:cxn modelId="{7DED6737-6DD2-456E-ABD7-9FF61AF5764E}" type="presParOf" srcId="{DD09AFB4-01FE-49F1-B7DB-968B8CE66E93}" destId="{3AFE5FF3-07DA-4A54-B034-DF5BB2D0D46E}" srcOrd="0" destOrd="0" presId="urn:microsoft.com/office/officeart/2005/8/layout/hProcess4"/>
    <dgm:cxn modelId="{17026687-8892-4017-8F6E-9F3F3691A71C}" type="presParOf" srcId="{3AFE5FF3-07DA-4A54-B034-DF5BB2D0D46E}" destId="{6C9DBF2C-CCFD-4925-AA1F-FC4AF91688AA}" srcOrd="0" destOrd="0" presId="urn:microsoft.com/office/officeart/2005/8/layout/hProcess4"/>
    <dgm:cxn modelId="{4A9C880A-16C5-45D0-AD96-8CADEA021CFC}" type="presParOf" srcId="{3AFE5FF3-07DA-4A54-B034-DF5BB2D0D46E}" destId="{23B292F9-FCD9-4F18-9291-960279FB98C7}" srcOrd="1" destOrd="0" presId="urn:microsoft.com/office/officeart/2005/8/layout/hProcess4"/>
    <dgm:cxn modelId="{12E5A2A6-39A6-4CCA-8764-CC5F1AD52143}" type="presParOf" srcId="{3AFE5FF3-07DA-4A54-B034-DF5BB2D0D46E}" destId="{E29A1FC4-03BD-409F-8C44-430EE439B8DD}" srcOrd="2" destOrd="0" presId="urn:microsoft.com/office/officeart/2005/8/layout/hProcess4"/>
    <dgm:cxn modelId="{440A3C07-87CF-4E44-A550-AA977780C49F}" type="presParOf" srcId="{3AFE5FF3-07DA-4A54-B034-DF5BB2D0D46E}" destId="{177C2A24-9D19-4F1B-9045-B86755074BFD}" srcOrd="3" destOrd="0" presId="urn:microsoft.com/office/officeart/2005/8/layout/hProcess4"/>
    <dgm:cxn modelId="{538674A8-C091-457F-80C6-AEAE973E1DB3}" type="presParOf" srcId="{3AFE5FF3-07DA-4A54-B034-DF5BB2D0D46E}" destId="{F7EEC265-ED0B-4958-9D59-EC8070A9E6B0}" srcOrd="4" destOrd="0" presId="urn:microsoft.com/office/officeart/2005/8/layout/hProcess4"/>
    <dgm:cxn modelId="{AE4E8727-B7FC-4109-8F9B-CD200602C170}" type="presParOf" srcId="{DD09AFB4-01FE-49F1-B7DB-968B8CE66E93}" destId="{85C97447-D23F-4CD5-9352-6B3B72493B18}" srcOrd="1" destOrd="0" presId="urn:microsoft.com/office/officeart/2005/8/layout/hProcess4"/>
    <dgm:cxn modelId="{8FF85029-A05F-4166-8CAB-52DC9F98B354}" type="presParOf" srcId="{DD09AFB4-01FE-49F1-B7DB-968B8CE66E93}" destId="{5D97C3D9-583B-4247-8AE1-90185878E9ED}" srcOrd="2" destOrd="0" presId="urn:microsoft.com/office/officeart/2005/8/layout/hProcess4"/>
    <dgm:cxn modelId="{250BB815-CFD1-4AD9-8173-D62398CCFB34}" type="presParOf" srcId="{5D97C3D9-583B-4247-8AE1-90185878E9ED}" destId="{A93CBBA9-CD0A-441F-817F-BC5C7E110879}" srcOrd="0" destOrd="0" presId="urn:microsoft.com/office/officeart/2005/8/layout/hProcess4"/>
    <dgm:cxn modelId="{DFB80556-2BC0-4B4C-B173-3021BDB4696C}" type="presParOf" srcId="{5D97C3D9-583B-4247-8AE1-90185878E9ED}" destId="{028413FC-B316-464A-9803-CBFE6A156D8A}" srcOrd="1" destOrd="0" presId="urn:microsoft.com/office/officeart/2005/8/layout/hProcess4"/>
    <dgm:cxn modelId="{8C5D5B02-3878-43AC-A93D-CFDF97744F4D}" type="presParOf" srcId="{5D97C3D9-583B-4247-8AE1-90185878E9ED}" destId="{77485962-CBC9-4171-8DC0-47237C52AB4A}" srcOrd="2" destOrd="0" presId="urn:microsoft.com/office/officeart/2005/8/layout/hProcess4"/>
    <dgm:cxn modelId="{1E0356B4-D7FF-4B6E-BDC1-929407A1A856}" type="presParOf" srcId="{5D97C3D9-583B-4247-8AE1-90185878E9ED}" destId="{5F24189E-CDA5-4A9F-B9FA-FAD059EC4EC0}" srcOrd="3" destOrd="0" presId="urn:microsoft.com/office/officeart/2005/8/layout/hProcess4"/>
    <dgm:cxn modelId="{C0509EEF-699E-42D9-93D8-4B836F3D2F4A}" type="presParOf" srcId="{5D97C3D9-583B-4247-8AE1-90185878E9ED}" destId="{1A04C619-9FC7-4823-8E88-4803D8F7B467}" srcOrd="4" destOrd="0" presId="urn:microsoft.com/office/officeart/2005/8/layout/hProcess4"/>
    <dgm:cxn modelId="{31617255-5F62-45A6-AD79-6C73B4427253}" type="presParOf" srcId="{DD09AFB4-01FE-49F1-B7DB-968B8CE66E93}" destId="{4CBCA97D-DDDB-4770-A97E-F5357B488E83}" srcOrd="3" destOrd="0" presId="urn:microsoft.com/office/officeart/2005/8/layout/hProcess4"/>
    <dgm:cxn modelId="{3F360503-1D07-4A78-BABF-78D51E0CCB83}" type="presParOf" srcId="{DD09AFB4-01FE-49F1-B7DB-968B8CE66E93}" destId="{63ECB688-011F-4769-A738-59899ECA17F3}" srcOrd="4" destOrd="0" presId="urn:microsoft.com/office/officeart/2005/8/layout/hProcess4"/>
    <dgm:cxn modelId="{52FAE400-77A2-4EDE-8F0E-AC78426D801B}" type="presParOf" srcId="{63ECB688-011F-4769-A738-59899ECA17F3}" destId="{C9B9DA61-3326-4860-8CDF-D97404467633}" srcOrd="0" destOrd="0" presId="urn:microsoft.com/office/officeart/2005/8/layout/hProcess4"/>
    <dgm:cxn modelId="{EF5D9C40-18AB-40C1-9060-62F0D0107BF1}" type="presParOf" srcId="{63ECB688-011F-4769-A738-59899ECA17F3}" destId="{9F7AC9AC-AEA6-4D78-B2C7-E3EDADC0CC77}" srcOrd="1" destOrd="0" presId="urn:microsoft.com/office/officeart/2005/8/layout/hProcess4"/>
    <dgm:cxn modelId="{E912E6D1-802F-4CBB-8144-DB10833487D9}" type="presParOf" srcId="{63ECB688-011F-4769-A738-59899ECA17F3}" destId="{9C6FD7F0-820E-4E7E-AEF8-17EA91C478B3}" srcOrd="2" destOrd="0" presId="urn:microsoft.com/office/officeart/2005/8/layout/hProcess4"/>
    <dgm:cxn modelId="{4567BF14-0825-4F62-A78B-2398FD2A556D}" type="presParOf" srcId="{63ECB688-011F-4769-A738-59899ECA17F3}" destId="{520A3282-2157-4971-B11B-DB54EC964160}" srcOrd="3" destOrd="0" presId="urn:microsoft.com/office/officeart/2005/8/layout/hProcess4"/>
    <dgm:cxn modelId="{2B0B0D16-7888-4B60-8047-19E93750EE86}" type="presParOf" srcId="{63ECB688-011F-4769-A738-59899ECA17F3}" destId="{A1AE31BF-15D4-4056-8127-853E25EC20A0}" srcOrd="4" destOrd="0" presId="urn:microsoft.com/office/officeart/2005/8/layout/h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273CE3-4ECB-4E32-80EC-EE656085EBF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B1C4D7-7A2D-4289-91A0-612571A37C8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7500" dirty="0" smtClean="0"/>
            <a:t>ЕИС</a:t>
          </a:r>
          <a:endParaRPr lang="ru-RU" sz="7500" dirty="0"/>
        </a:p>
      </dgm:t>
    </dgm:pt>
    <dgm:pt modelId="{7E574DA7-5F23-409E-9BC2-1E3E4A3E610E}" type="parTrans" cxnId="{1A96128A-2BB9-4D8C-A03C-A25A2F7AAAFB}">
      <dgm:prSet/>
      <dgm:spPr/>
      <dgm:t>
        <a:bodyPr/>
        <a:lstStyle/>
        <a:p>
          <a:endParaRPr lang="ru-RU"/>
        </a:p>
      </dgm:t>
    </dgm:pt>
    <dgm:pt modelId="{857A346F-870C-45CC-BCDA-DA6978974B7A}" type="sibTrans" cxnId="{1A96128A-2BB9-4D8C-A03C-A25A2F7AAAFB}">
      <dgm:prSet/>
      <dgm:spPr/>
      <dgm:t>
        <a:bodyPr/>
        <a:lstStyle/>
        <a:p>
          <a:endParaRPr lang="ru-RU"/>
        </a:p>
      </dgm:t>
    </dgm:pt>
    <dgm:pt modelId="{4741C9CF-F0E6-4F1D-9C62-59A683A65CE3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Электронный бюджет</a:t>
          </a:r>
          <a:endParaRPr lang="ru-RU" dirty="0"/>
        </a:p>
      </dgm:t>
    </dgm:pt>
    <dgm:pt modelId="{6AEF6743-9D8E-44C9-B5B3-99345340A2C3}" type="parTrans" cxnId="{71C3343E-C655-4DE5-9942-D3AA30F41CAD}">
      <dgm:prSet/>
      <dgm:spPr/>
      <dgm:t>
        <a:bodyPr/>
        <a:lstStyle/>
        <a:p>
          <a:endParaRPr lang="ru-RU"/>
        </a:p>
      </dgm:t>
    </dgm:pt>
    <dgm:pt modelId="{DC233503-A5AE-4E75-B0B8-671352BA8563}" type="sibTrans" cxnId="{71C3343E-C655-4DE5-9942-D3AA30F41CAD}">
      <dgm:prSet/>
      <dgm:spPr/>
      <dgm:t>
        <a:bodyPr/>
        <a:lstStyle/>
        <a:p>
          <a:endParaRPr lang="ru-RU"/>
        </a:p>
      </dgm:t>
    </dgm:pt>
    <dgm:pt modelId="{F21FE44D-33F5-4224-A913-A180A25A9647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Электронные площадки</a:t>
          </a:r>
          <a:endParaRPr lang="ru-RU" dirty="0"/>
        </a:p>
      </dgm:t>
    </dgm:pt>
    <dgm:pt modelId="{FC477567-A2F4-43BD-A3C0-5105D041CD51}" type="parTrans" cxnId="{74082E5B-A26B-4C4E-A10A-D1119A44DB9E}">
      <dgm:prSet/>
      <dgm:spPr/>
      <dgm:t>
        <a:bodyPr/>
        <a:lstStyle/>
        <a:p>
          <a:endParaRPr lang="ru-RU"/>
        </a:p>
      </dgm:t>
    </dgm:pt>
    <dgm:pt modelId="{359A981C-3EC9-4CC4-9756-38E837E803BA}" type="sibTrans" cxnId="{74082E5B-A26B-4C4E-A10A-D1119A44DB9E}">
      <dgm:prSet/>
      <dgm:spPr/>
      <dgm:t>
        <a:bodyPr/>
        <a:lstStyle/>
        <a:p>
          <a:endParaRPr lang="ru-RU"/>
        </a:p>
      </dgm:t>
    </dgm:pt>
    <dgm:pt modelId="{4481F589-88E6-4247-A313-17BB9E6B8498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Электронные площадки</a:t>
          </a:r>
          <a:endParaRPr lang="ru-RU" dirty="0"/>
        </a:p>
      </dgm:t>
    </dgm:pt>
    <dgm:pt modelId="{5796F6F4-3BFF-42DF-ACB3-DF56E1E6C11C}" type="parTrans" cxnId="{86D6FFA2-7F8F-4E14-8D7C-D0D53D9A1C24}">
      <dgm:prSet/>
      <dgm:spPr/>
      <dgm:t>
        <a:bodyPr/>
        <a:lstStyle/>
        <a:p>
          <a:endParaRPr lang="ru-RU"/>
        </a:p>
      </dgm:t>
    </dgm:pt>
    <dgm:pt modelId="{C8629374-CC42-456C-BF0E-CD8F9A5EFF10}" type="sibTrans" cxnId="{86D6FFA2-7F8F-4E14-8D7C-D0D53D9A1C24}">
      <dgm:prSet/>
      <dgm:spPr/>
      <dgm:t>
        <a:bodyPr/>
        <a:lstStyle/>
        <a:p>
          <a:endParaRPr lang="ru-RU"/>
        </a:p>
      </dgm:t>
    </dgm:pt>
    <dgm:pt modelId="{36864BF4-5101-4890-A3AB-D7130ED15106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Система ФАС, РНП</a:t>
          </a:r>
          <a:endParaRPr lang="ru-RU" dirty="0"/>
        </a:p>
      </dgm:t>
    </dgm:pt>
    <dgm:pt modelId="{82394229-0FF4-487E-B195-1EA684B120DA}" type="parTrans" cxnId="{064F9E4D-D3F8-4137-B69A-DBEBBFCF6BDF}">
      <dgm:prSet/>
      <dgm:spPr/>
      <dgm:t>
        <a:bodyPr/>
        <a:lstStyle/>
        <a:p>
          <a:endParaRPr lang="ru-RU"/>
        </a:p>
      </dgm:t>
    </dgm:pt>
    <dgm:pt modelId="{E58D9667-AA47-4C89-A82C-A9F498BBFE83}" type="sibTrans" cxnId="{064F9E4D-D3F8-4137-B69A-DBEBBFCF6BDF}">
      <dgm:prSet/>
      <dgm:spPr/>
      <dgm:t>
        <a:bodyPr/>
        <a:lstStyle/>
        <a:p>
          <a:endParaRPr lang="ru-RU"/>
        </a:p>
      </dgm:t>
    </dgm:pt>
    <dgm:pt modelId="{4085CF74-F579-484C-A489-A9611AADAAA1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Портал государственных программ</a:t>
          </a:r>
          <a:endParaRPr lang="ru-RU" dirty="0"/>
        </a:p>
      </dgm:t>
    </dgm:pt>
    <dgm:pt modelId="{F27D4129-2C96-4FCC-870A-CBAFF5A5C917}" type="parTrans" cxnId="{3F3337E3-5994-4481-AF59-4855F6432268}">
      <dgm:prSet/>
      <dgm:spPr/>
      <dgm:t>
        <a:bodyPr/>
        <a:lstStyle/>
        <a:p>
          <a:endParaRPr lang="ru-RU"/>
        </a:p>
      </dgm:t>
    </dgm:pt>
    <dgm:pt modelId="{19FFDDC5-9B96-432C-BD1D-C6FDA3D20AD1}" type="sibTrans" cxnId="{3F3337E3-5994-4481-AF59-4855F6432268}">
      <dgm:prSet/>
      <dgm:spPr/>
      <dgm:t>
        <a:bodyPr/>
        <a:lstStyle/>
        <a:p>
          <a:endParaRPr lang="ru-RU"/>
        </a:p>
      </dgm:t>
    </dgm:pt>
    <dgm:pt modelId="{9A88B250-C41E-472E-A969-92307CE3527D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Системы 223-ФЗ</a:t>
          </a:r>
          <a:endParaRPr lang="ru-RU" dirty="0"/>
        </a:p>
      </dgm:t>
    </dgm:pt>
    <dgm:pt modelId="{3053238C-F654-46F2-9360-2A47A14FC586}" type="parTrans" cxnId="{BCAB9B8B-0ADE-4374-851F-97564F5E7A67}">
      <dgm:prSet/>
      <dgm:spPr/>
      <dgm:t>
        <a:bodyPr/>
        <a:lstStyle/>
        <a:p>
          <a:endParaRPr lang="ru-RU"/>
        </a:p>
      </dgm:t>
    </dgm:pt>
    <dgm:pt modelId="{FDAA6B71-7C10-4E22-9989-A7F1E5DF0849}" type="sibTrans" cxnId="{BCAB9B8B-0ADE-4374-851F-97564F5E7A67}">
      <dgm:prSet/>
      <dgm:spPr/>
      <dgm:t>
        <a:bodyPr/>
        <a:lstStyle/>
        <a:p>
          <a:endParaRPr lang="ru-RU"/>
        </a:p>
      </dgm:t>
    </dgm:pt>
    <dgm:pt modelId="{B77A0F3A-0DED-4DEA-8E7E-2DC21A507298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Иные </a:t>
          </a:r>
          <a:r>
            <a:rPr lang="ru-RU" dirty="0" err="1" smtClean="0"/>
            <a:t>инф.системы</a:t>
          </a:r>
          <a:endParaRPr lang="ru-RU" dirty="0"/>
        </a:p>
      </dgm:t>
    </dgm:pt>
    <dgm:pt modelId="{C9E35741-BFC1-479E-A185-9CDDC387E6E1}" type="parTrans" cxnId="{C30E21C0-1F40-4B32-BCFC-D70AD14AA749}">
      <dgm:prSet/>
      <dgm:spPr/>
      <dgm:t>
        <a:bodyPr/>
        <a:lstStyle/>
        <a:p>
          <a:endParaRPr lang="ru-RU"/>
        </a:p>
      </dgm:t>
    </dgm:pt>
    <dgm:pt modelId="{F31C1AE2-760C-4C74-9C41-E690C4C689B4}" type="sibTrans" cxnId="{C30E21C0-1F40-4B32-BCFC-D70AD14AA749}">
      <dgm:prSet/>
      <dgm:spPr/>
      <dgm:t>
        <a:bodyPr/>
        <a:lstStyle/>
        <a:p>
          <a:endParaRPr lang="ru-RU"/>
        </a:p>
      </dgm:t>
    </dgm:pt>
    <dgm:pt modelId="{EBD20FB3-B7EA-4569-B5D6-98E6950C3830}">
      <dgm:prSet phldrT="[Текст]"/>
      <dgm:spPr>
        <a:solidFill>
          <a:schemeClr val="accent3">
            <a:lumMod val="75000"/>
          </a:schemeClr>
        </a:solidFill>
      </dgm:spPr>
      <dgm:t>
        <a:bodyPr vert="vert270"/>
        <a:lstStyle/>
        <a:p>
          <a:r>
            <a:rPr lang="ru-RU" dirty="0" smtClean="0"/>
            <a:t>информационные элементы инфраструктуры</a:t>
          </a:r>
          <a:endParaRPr lang="ru-RU" dirty="0"/>
        </a:p>
      </dgm:t>
    </dgm:pt>
    <dgm:pt modelId="{E07BBFB3-BEEC-4518-9850-74F9831D9D28}" type="parTrans" cxnId="{DC5E3458-8296-4971-9ED1-D167DE2FEAB5}">
      <dgm:prSet/>
      <dgm:spPr/>
      <dgm:t>
        <a:bodyPr/>
        <a:lstStyle/>
        <a:p>
          <a:endParaRPr lang="ru-RU"/>
        </a:p>
      </dgm:t>
    </dgm:pt>
    <dgm:pt modelId="{1B15BF87-9E9F-4748-B63A-F4A68DCCC837}" type="sibTrans" cxnId="{DC5E3458-8296-4971-9ED1-D167DE2FEAB5}">
      <dgm:prSet/>
      <dgm:spPr/>
      <dgm:t>
        <a:bodyPr/>
        <a:lstStyle/>
        <a:p>
          <a:endParaRPr lang="ru-RU"/>
        </a:p>
      </dgm:t>
    </dgm:pt>
    <dgm:pt modelId="{2DAE1E34-BD6F-4A44-894D-C772944597DC}" type="pres">
      <dgm:prSet presAssocID="{18273CE3-4ECB-4E32-80EC-EE656085EBFA}" presName="composite" presStyleCnt="0">
        <dgm:presLayoutVars>
          <dgm:chMax val="1"/>
          <dgm:dir/>
          <dgm:resizeHandles val="exact"/>
        </dgm:presLayoutVars>
      </dgm:prSet>
      <dgm:spPr/>
    </dgm:pt>
    <dgm:pt modelId="{87906DD4-32D4-4913-8DD3-46C2F05F8703}" type="pres">
      <dgm:prSet presAssocID="{C5B1C4D7-7A2D-4289-91A0-612571A37C89}" presName="roof" presStyleLbl="dkBgShp" presStyleIdx="0" presStyleCnt="2"/>
      <dgm:spPr/>
    </dgm:pt>
    <dgm:pt modelId="{780D41CD-B038-40BB-8E0A-565B0F0FD5EC}" type="pres">
      <dgm:prSet presAssocID="{C5B1C4D7-7A2D-4289-91A0-612571A37C89}" presName="pillars" presStyleCnt="0"/>
      <dgm:spPr/>
    </dgm:pt>
    <dgm:pt modelId="{EB64EAB2-4D5C-4E84-8D1E-6438C73D3AB8}" type="pres">
      <dgm:prSet presAssocID="{C5B1C4D7-7A2D-4289-91A0-612571A37C89}" presName="pillar1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49EDF-0682-4BBB-AF06-ACED7BD115BC}" type="pres">
      <dgm:prSet presAssocID="{F21FE44D-33F5-4224-A913-A180A25A9647}" presName="pillarX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BB917-7301-4AA7-AE50-FB25082AA490}" type="pres">
      <dgm:prSet presAssocID="{4481F589-88E6-4247-A313-17BB9E6B8498}" presName="pillar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F8354-DBB2-4C45-9E18-4396BA158EEC}" type="pres">
      <dgm:prSet presAssocID="{36864BF4-5101-4890-A3AB-D7130ED15106}" presName="pillar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062B1F-D252-4DDE-8FB2-0CAE1EA8E0C5}" type="pres">
      <dgm:prSet presAssocID="{4085CF74-F579-484C-A489-A9611AADAAA1}" presName="pillar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71083F-E2E9-46F4-8292-5F75CB25CEC7}" type="pres">
      <dgm:prSet presAssocID="{9A88B250-C41E-472E-A969-92307CE3527D}" presName="pillar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BE4A7-7C77-4C19-9E79-3E76CE13B5B8}" type="pres">
      <dgm:prSet presAssocID="{B77A0F3A-0DED-4DEA-8E7E-2DC21A507298}" presName="pillar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929C1-94F6-492E-BC88-F62F6FF33EF4}" type="pres">
      <dgm:prSet presAssocID="{EBD20FB3-B7EA-4569-B5D6-98E6950C3830}" presName="pillar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C9115-3763-445E-8BBD-B6E113C15FED}" type="pres">
      <dgm:prSet presAssocID="{C5B1C4D7-7A2D-4289-91A0-612571A37C89}" presName="base" presStyleLbl="dkBgShp" presStyleIdx="1" presStyleCnt="2"/>
      <dgm:spPr/>
    </dgm:pt>
  </dgm:ptLst>
  <dgm:cxnLst>
    <dgm:cxn modelId="{B5C963A8-5A79-4C95-8D8B-A1CB45B906FE}" type="presOf" srcId="{36864BF4-5101-4890-A3AB-D7130ED15106}" destId="{BE2F8354-DBB2-4C45-9E18-4396BA158EEC}" srcOrd="0" destOrd="0" presId="urn:microsoft.com/office/officeart/2005/8/layout/hList3"/>
    <dgm:cxn modelId="{7D8113D3-33AD-447B-95C1-4FF14BD651F9}" type="presOf" srcId="{F21FE44D-33F5-4224-A913-A180A25A9647}" destId="{B3649EDF-0682-4BBB-AF06-ACED7BD115BC}" srcOrd="0" destOrd="0" presId="urn:microsoft.com/office/officeart/2005/8/layout/hList3"/>
    <dgm:cxn modelId="{74082E5B-A26B-4C4E-A10A-D1119A44DB9E}" srcId="{C5B1C4D7-7A2D-4289-91A0-612571A37C89}" destId="{F21FE44D-33F5-4224-A913-A180A25A9647}" srcOrd="1" destOrd="0" parTransId="{FC477567-A2F4-43BD-A3C0-5105D041CD51}" sibTransId="{359A981C-3EC9-4CC4-9756-38E837E803BA}"/>
    <dgm:cxn modelId="{86D6FFA2-7F8F-4E14-8D7C-D0D53D9A1C24}" srcId="{C5B1C4D7-7A2D-4289-91A0-612571A37C89}" destId="{4481F589-88E6-4247-A313-17BB9E6B8498}" srcOrd="2" destOrd="0" parTransId="{5796F6F4-3BFF-42DF-ACB3-DF56E1E6C11C}" sibTransId="{C8629374-CC42-456C-BF0E-CD8F9A5EFF10}"/>
    <dgm:cxn modelId="{94869990-F157-4980-B19D-FE2317EC7D73}" type="presOf" srcId="{EBD20FB3-B7EA-4569-B5D6-98E6950C3830}" destId="{213929C1-94F6-492E-BC88-F62F6FF33EF4}" srcOrd="0" destOrd="0" presId="urn:microsoft.com/office/officeart/2005/8/layout/hList3"/>
    <dgm:cxn modelId="{064F9E4D-D3F8-4137-B69A-DBEBBFCF6BDF}" srcId="{C5B1C4D7-7A2D-4289-91A0-612571A37C89}" destId="{36864BF4-5101-4890-A3AB-D7130ED15106}" srcOrd="3" destOrd="0" parTransId="{82394229-0FF4-487E-B195-1EA684B120DA}" sibTransId="{E58D9667-AA47-4C89-A82C-A9F498BBFE83}"/>
    <dgm:cxn modelId="{B0D5EAAC-27EE-485F-BF5D-CA4979BFA2AD}" type="presOf" srcId="{4085CF74-F579-484C-A489-A9611AADAAA1}" destId="{0B062B1F-D252-4DDE-8FB2-0CAE1EA8E0C5}" srcOrd="0" destOrd="0" presId="urn:microsoft.com/office/officeart/2005/8/layout/hList3"/>
    <dgm:cxn modelId="{757E0F25-41BF-4520-A7D4-367B32B50787}" type="presOf" srcId="{18273CE3-4ECB-4E32-80EC-EE656085EBFA}" destId="{2DAE1E34-BD6F-4A44-894D-C772944597DC}" srcOrd="0" destOrd="0" presId="urn:microsoft.com/office/officeart/2005/8/layout/hList3"/>
    <dgm:cxn modelId="{BCAB9B8B-0ADE-4374-851F-97564F5E7A67}" srcId="{C5B1C4D7-7A2D-4289-91A0-612571A37C89}" destId="{9A88B250-C41E-472E-A969-92307CE3527D}" srcOrd="5" destOrd="0" parTransId="{3053238C-F654-46F2-9360-2A47A14FC586}" sibTransId="{FDAA6B71-7C10-4E22-9989-A7F1E5DF0849}"/>
    <dgm:cxn modelId="{1A96128A-2BB9-4D8C-A03C-A25A2F7AAAFB}" srcId="{18273CE3-4ECB-4E32-80EC-EE656085EBFA}" destId="{C5B1C4D7-7A2D-4289-91A0-612571A37C89}" srcOrd="0" destOrd="0" parTransId="{7E574DA7-5F23-409E-9BC2-1E3E4A3E610E}" sibTransId="{857A346F-870C-45CC-BCDA-DA6978974B7A}"/>
    <dgm:cxn modelId="{2F0AE747-811C-444B-A459-E558C0F7AB7F}" type="presOf" srcId="{4481F589-88E6-4247-A313-17BB9E6B8498}" destId="{8BBBB917-7301-4AA7-AE50-FB25082AA490}" srcOrd="0" destOrd="0" presId="urn:microsoft.com/office/officeart/2005/8/layout/hList3"/>
    <dgm:cxn modelId="{4551A1D0-44FF-401E-AC72-BBBADB214AB3}" type="presOf" srcId="{4741C9CF-F0E6-4F1D-9C62-59A683A65CE3}" destId="{EB64EAB2-4D5C-4E84-8D1E-6438C73D3AB8}" srcOrd="0" destOrd="0" presId="urn:microsoft.com/office/officeart/2005/8/layout/hList3"/>
    <dgm:cxn modelId="{E45CE263-EFB6-41C1-A27B-316063451102}" type="presOf" srcId="{C5B1C4D7-7A2D-4289-91A0-612571A37C89}" destId="{87906DD4-32D4-4913-8DD3-46C2F05F8703}" srcOrd="0" destOrd="0" presId="urn:microsoft.com/office/officeart/2005/8/layout/hList3"/>
    <dgm:cxn modelId="{71C3343E-C655-4DE5-9942-D3AA30F41CAD}" srcId="{C5B1C4D7-7A2D-4289-91A0-612571A37C89}" destId="{4741C9CF-F0E6-4F1D-9C62-59A683A65CE3}" srcOrd="0" destOrd="0" parTransId="{6AEF6743-9D8E-44C9-B5B3-99345340A2C3}" sibTransId="{DC233503-A5AE-4E75-B0B8-671352BA8563}"/>
    <dgm:cxn modelId="{20B50853-EDB9-4A98-9638-A92DED61A24A}" type="presOf" srcId="{9A88B250-C41E-472E-A969-92307CE3527D}" destId="{EE71083F-E2E9-46F4-8292-5F75CB25CEC7}" srcOrd="0" destOrd="0" presId="urn:microsoft.com/office/officeart/2005/8/layout/hList3"/>
    <dgm:cxn modelId="{3F3337E3-5994-4481-AF59-4855F6432268}" srcId="{C5B1C4D7-7A2D-4289-91A0-612571A37C89}" destId="{4085CF74-F579-484C-A489-A9611AADAAA1}" srcOrd="4" destOrd="0" parTransId="{F27D4129-2C96-4FCC-870A-CBAFF5A5C917}" sibTransId="{19FFDDC5-9B96-432C-BD1D-C6FDA3D20AD1}"/>
    <dgm:cxn modelId="{18858548-D4AB-40B9-90E0-55A358C7985E}" type="presOf" srcId="{B77A0F3A-0DED-4DEA-8E7E-2DC21A507298}" destId="{A21BE4A7-7C77-4C19-9E79-3E76CE13B5B8}" srcOrd="0" destOrd="0" presId="urn:microsoft.com/office/officeart/2005/8/layout/hList3"/>
    <dgm:cxn modelId="{DC5E3458-8296-4971-9ED1-D167DE2FEAB5}" srcId="{C5B1C4D7-7A2D-4289-91A0-612571A37C89}" destId="{EBD20FB3-B7EA-4569-B5D6-98E6950C3830}" srcOrd="7" destOrd="0" parTransId="{E07BBFB3-BEEC-4518-9850-74F9831D9D28}" sibTransId="{1B15BF87-9E9F-4748-B63A-F4A68DCCC837}"/>
    <dgm:cxn modelId="{C30E21C0-1F40-4B32-BCFC-D70AD14AA749}" srcId="{C5B1C4D7-7A2D-4289-91A0-612571A37C89}" destId="{B77A0F3A-0DED-4DEA-8E7E-2DC21A507298}" srcOrd="6" destOrd="0" parTransId="{C9E35741-BFC1-479E-A185-9CDDC387E6E1}" sibTransId="{F31C1AE2-760C-4C74-9C41-E690C4C689B4}"/>
    <dgm:cxn modelId="{02F071D9-6AF7-4C8F-BA9C-43C4997038A0}" type="presParOf" srcId="{2DAE1E34-BD6F-4A44-894D-C772944597DC}" destId="{87906DD4-32D4-4913-8DD3-46C2F05F8703}" srcOrd="0" destOrd="0" presId="urn:microsoft.com/office/officeart/2005/8/layout/hList3"/>
    <dgm:cxn modelId="{558D1EC5-0095-4C57-9B6C-C47EA3428A99}" type="presParOf" srcId="{2DAE1E34-BD6F-4A44-894D-C772944597DC}" destId="{780D41CD-B038-40BB-8E0A-565B0F0FD5EC}" srcOrd="1" destOrd="0" presId="urn:microsoft.com/office/officeart/2005/8/layout/hList3"/>
    <dgm:cxn modelId="{FB87E884-B4B0-4BB2-AAEA-5A602518EC37}" type="presParOf" srcId="{780D41CD-B038-40BB-8E0A-565B0F0FD5EC}" destId="{EB64EAB2-4D5C-4E84-8D1E-6438C73D3AB8}" srcOrd="0" destOrd="0" presId="urn:microsoft.com/office/officeart/2005/8/layout/hList3"/>
    <dgm:cxn modelId="{5A0D0698-1597-4A58-9ED3-5A3CC5B87F2B}" type="presParOf" srcId="{780D41CD-B038-40BB-8E0A-565B0F0FD5EC}" destId="{B3649EDF-0682-4BBB-AF06-ACED7BD115BC}" srcOrd="1" destOrd="0" presId="urn:microsoft.com/office/officeart/2005/8/layout/hList3"/>
    <dgm:cxn modelId="{1345FFC9-1009-4BCA-B5AD-4573CC45F86B}" type="presParOf" srcId="{780D41CD-B038-40BB-8E0A-565B0F0FD5EC}" destId="{8BBBB917-7301-4AA7-AE50-FB25082AA490}" srcOrd="2" destOrd="0" presId="urn:microsoft.com/office/officeart/2005/8/layout/hList3"/>
    <dgm:cxn modelId="{08AAB005-0697-4A2A-9224-5DDB6635A299}" type="presParOf" srcId="{780D41CD-B038-40BB-8E0A-565B0F0FD5EC}" destId="{BE2F8354-DBB2-4C45-9E18-4396BA158EEC}" srcOrd="3" destOrd="0" presId="urn:microsoft.com/office/officeart/2005/8/layout/hList3"/>
    <dgm:cxn modelId="{13BFE502-E861-4810-8DE9-5513C399627E}" type="presParOf" srcId="{780D41CD-B038-40BB-8E0A-565B0F0FD5EC}" destId="{0B062B1F-D252-4DDE-8FB2-0CAE1EA8E0C5}" srcOrd="4" destOrd="0" presId="urn:microsoft.com/office/officeart/2005/8/layout/hList3"/>
    <dgm:cxn modelId="{1B6B1AA4-06E1-4EE9-BE91-E7C4582B4E52}" type="presParOf" srcId="{780D41CD-B038-40BB-8E0A-565B0F0FD5EC}" destId="{EE71083F-E2E9-46F4-8292-5F75CB25CEC7}" srcOrd="5" destOrd="0" presId="urn:microsoft.com/office/officeart/2005/8/layout/hList3"/>
    <dgm:cxn modelId="{D89ED956-F318-485B-937D-7DCA09DDA11F}" type="presParOf" srcId="{780D41CD-B038-40BB-8E0A-565B0F0FD5EC}" destId="{A21BE4A7-7C77-4C19-9E79-3E76CE13B5B8}" srcOrd="6" destOrd="0" presId="urn:microsoft.com/office/officeart/2005/8/layout/hList3"/>
    <dgm:cxn modelId="{6772DAF5-4375-4BAE-822B-21FC9A2FFCDF}" type="presParOf" srcId="{780D41CD-B038-40BB-8E0A-565B0F0FD5EC}" destId="{213929C1-94F6-492E-BC88-F62F6FF33EF4}" srcOrd="7" destOrd="0" presId="urn:microsoft.com/office/officeart/2005/8/layout/hList3"/>
    <dgm:cxn modelId="{ADF1C33E-848D-4064-BE09-48B244B026DD}" type="presParOf" srcId="{2DAE1E34-BD6F-4A44-894D-C772944597DC}" destId="{ED7C9115-3763-445E-8BBD-B6E113C15FED}" srcOrd="2" destOrd="0" presId="urn:microsoft.com/office/officeart/2005/8/layout/h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Информационное сопровождение контрактной 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7715" y="643280"/>
            <a:ext cx="1807769" cy="1913839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2583" y="802132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положения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ЕИС представляет собой </a:t>
            </a:r>
            <a:r>
              <a:rPr lang="ru-RU" dirty="0" smtClean="0"/>
              <a:t>базовый государственный </a:t>
            </a:r>
            <a:r>
              <a:rPr lang="ru-RU" dirty="0" smtClean="0"/>
              <a:t>информационный ресурс</a:t>
            </a:r>
            <a:r>
              <a:rPr lang="ru-RU" dirty="0" smtClean="0"/>
              <a:t>, формирование </a:t>
            </a:r>
            <a:r>
              <a:rPr lang="ru-RU" dirty="0" smtClean="0"/>
              <a:t>и ведение которого осуществляются в соответствии с </a:t>
            </a:r>
            <a:r>
              <a:rPr lang="ru-RU" dirty="0" smtClean="0"/>
              <a:t>Постановлением Правительства </a:t>
            </a:r>
            <a:r>
              <a:rPr lang="ru-RU" dirty="0" smtClean="0"/>
              <a:t>РФ от 14.09.2012 N 928 «О базовых государственных </a:t>
            </a:r>
            <a:r>
              <a:rPr lang="ru-RU" dirty="0" smtClean="0"/>
              <a:t>информационных ресурсах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Приоритет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4686300"/>
            <a:ext cx="8153400" cy="15494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случае, если информация, предусмотренная пунктами 1 - 15 </a:t>
            </a:r>
            <a:r>
              <a:rPr lang="ru-RU" dirty="0" smtClean="0"/>
              <a:t>ч. </a:t>
            </a:r>
            <a:r>
              <a:rPr lang="ru-RU" dirty="0" smtClean="0"/>
              <a:t>3 </a:t>
            </a:r>
            <a:r>
              <a:rPr lang="ru-RU" dirty="0" smtClean="0"/>
              <a:t>ст. 4 </a:t>
            </a:r>
            <a:r>
              <a:rPr lang="ru-RU" dirty="0" smtClean="0"/>
              <a:t>и размещенная в единой информационной системе, не соответствует информации, размещенной в иных информационных системах в сфере закупок, приоритет имеет информация, размещенная в единой информационной системе.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511300" y="1651000"/>
          <a:ext cx="6096000" cy="279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</a:t>
            </a:r>
            <a:r>
              <a:rPr lang="ru-RU" dirty="0" err="1" smtClean="0"/>
              <a:t>рег.систем</a:t>
            </a:r>
            <a:r>
              <a:rPr lang="ru-RU" dirty="0" smtClean="0"/>
              <a:t> с ЕИС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1) информационного взаимодействия указанных систем с </a:t>
            </a:r>
            <a:r>
              <a:rPr lang="ru-RU" dirty="0" smtClean="0"/>
              <a:t>ЕИС, </a:t>
            </a:r>
            <a:r>
              <a:rPr lang="ru-RU" dirty="0" smtClean="0"/>
              <a:t>обеспечивающего гарантированную передачу в </a:t>
            </a:r>
            <a:r>
              <a:rPr lang="ru-RU" dirty="0" smtClean="0"/>
              <a:t>ЕИС </a:t>
            </a:r>
            <a:r>
              <a:rPr lang="ru-RU" dirty="0" smtClean="0"/>
              <a:t>и размещение в ней электронных документов и информации, предусмотренных </a:t>
            </a:r>
            <a:r>
              <a:rPr lang="ru-RU" dirty="0" smtClean="0"/>
              <a:t>Законом</a:t>
            </a:r>
            <a:r>
              <a:rPr lang="ru-RU" dirty="0" smtClean="0"/>
              <a:t>. Если формирование таких электронных документов и информации осуществляется в региональных и муниципальных информационных системах в сфере закупок, исчисление предусмотренных </a:t>
            </a:r>
            <a:r>
              <a:rPr lang="ru-RU" dirty="0" smtClean="0"/>
              <a:t>Законом </a:t>
            </a:r>
            <a:r>
              <a:rPr lang="ru-RU" dirty="0" smtClean="0"/>
              <a:t>сроков размещения таких электронных документов и информации в единой информационной системе </a:t>
            </a:r>
            <a:r>
              <a:rPr lang="ru-RU" dirty="0" smtClean="0"/>
              <a:t>начинается </a:t>
            </a:r>
            <a:r>
              <a:rPr lang="ru-RU" i="1" u="sng" dirty="0" smtClean="0"/>
              <a:t>с момента фиксации времени поступления таких электронных документов и информации в ЕИС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2) пользования указанными информационными системами базами данных </a:t>
            </a:r>
            <a:r>
              <a:rPr lang="ru-RU" dirty="0" smtClean="0"/>
              <a:t>ЕИС;</a:t>
            </a:r>
            <a:endParaRPr lang="ru-RU" dirty="0" smtClean="0"/>
          </a:p>
          <a:p>
            <a:r>
              <a:rPr lang="ru-RU" dirty="0" smtClean="0"/>
              <a:t>3) установления единых технологических и лингвистических требований к информации, обработка которой осуществляется в указанных системах;</a:t>
            </a:r>
          </a:p>
          <a:p>
            <a:r>
              <a:rPr lang="ru-RU" dirty="0" smtClean="0"/>
              <a:t>4) размещения информации о закупках на официальном сайте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</a:t>
            </a:r>
            <a:r>
              <a:rPr lang="ru-RU" dirty="0" err="1" smtClean="0"/>
              <a:t>рег.систем</a:t>
            </a:r>
            <a:r>
              <a:rPr lang="ru-RU" dirty="0" smtClean="0"/>
              <a:t> с ЕИС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Постановление Правительства Орловской области от 31 декабря 2013года № 481 "О взаимодействии заказчиков, осуществляющих закупки товаров</a:t>
            </a:r>
            <a:r>
              <a:rPr lang="ru-RU" dirty="0" smtClean="0"/>
              <a:t>, работ</a:t>
            </a:r>
            <a:r>
              <a:rPr lang="ru-RU" dirty="0" smtClean="0"/>
              <a:t>, услуг для обеспечения государственных нужд Орловской области, </a:t>
            </a:r>
            <a:r>
              <a:rPr lang="ru-RU" dirty="0" smtClean="0"/>
              <a:t>с органом </a:t>
            </a:r>
            <a:r>
              <a:rPr lang="ru-RU" dirty="0" smtClean="0"/>
              <a:t>исполнительной государственной власти специальной </a:t>
            </a:r>
            <a:r>
              <a:rPr lang="ru-RU" dirty="0" smtClean="0"/>
              <a:t>компетенции Орловской </a:t>
            </a:r>
            <a:r>
              <a:rPr lang="ru-RU" dirty="0" smtClean="0"/>
              <a:t>области</a:t>
            </a:r>
            <a:r>
              <a:rPr lang="ru-RU" dirty="0" smtClean="0"/>
              <a:t>, уполномоченным </a:t>
            </a:r>
            <a:r>
              <a:rPr lang="ru-RU" dirty="0" smtClean="0"/>
              <a:t>на определение поставщиков(подрядчиков</a:t>
            </a:r>
            <a:r>
              <a:rPr lang="ru-RU" dirty="0" smtClean="0"/>
              <a:t>, исполнителей</a:t>
            </a:r>
            <a:r>
              <a:rPr lang="ru-RU" dirty="0" smtClean="0"/>
              <a:t>) для обеспечения государственных нужд </a:t>
            </a:r>
            <a:r>
              <a:rPr lang="ru-RU" dirty="0" smtClean="0"/>
              <a:t>Орловской области</a:t>
            </a:r>
            <a:r>
              <a:rPr lang="ru-RU" dirty="0" smtClean="0"/>
              <a:t>"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 официальном сайте могут также размещаться сообщения по вопросам реализации Федерального закона "О контрактной системе в сфере закупок товаров, работ, услуг для обеспечения государственных и муниципальных нужд" и Федерального закона "О закупках товаров, работ, услуг отдельными видами юридических лиц".</a:t>
            </a:r>
          </a:p>
          <a:p>
            <a:r>
              <a:rPr lang="ru-RU" dirty="0" smtClean="0"/>
              <a:t>При изменении информации и документов, размещенных на официальном сайте, </a:t>
            </a:r>
            <a:r>
              <a:rPr lang="ru-RU" i="1" u="sng" dirty="0" smtClean="0"/>
              <a:t>предыдущие редакции измененных информации и документов сохраняются</a:t>
            </a:r>
            <a:r>
              <a:rPr lang="ru-RU" dirty="0" smtClean="0"/>
              <a:t> и остаются доступными для ознакомления пользователями официального сайта, а также обеспечивается возможность размещения документа, содержащего перечень внесенных изменений, одновременно с размещением измененных информации и документов.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Министерство экономического развития </a:t>
            </a:r>
            <a:r>
              <a:rPr lang="ru-RU" dirty="0" smtClean="0"/>
              <a:t>РФ обеспечивает </a:t>
            </a:r>
            <a:r>
              <a:rPr lang="ru-RU" dirty="0" smtClean="0"/>
              <a:t>обслуживание участников </a:t>
            </a:r>
            <a:r>
              <a:rPr lang="ru-RU" dirty="0" smtClean="0"/>
              <a:t>ЕИС непрерывно </a:t>
            </a:r>
            <a:r>
              <a:rPr lang="ru-RU" dirty="0" smtClean="0"/>
              <a:t>и круглосуточно, за исключением случаев проведения регламентных и технологических работ.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smtClean="0"/>
              <a:t>этом среднее время ожидания ответа на обращения пользователей по телефонам технической поддержки </a:t>
            </a:r>
            <a:r>
              <a:rPr lang="ru-RU" i="1" u="sng" dirty="0" smtClean="0"/>
              <a:t>не должно превышать 5 минут.</a:t>
            </a:r>
          </a:p>
          <a:p>
            <a:r>
              <a:rPr lang="ru-RU" dirty="0" smtClean="0"/>
              <a:t>Для целей информационного сопровождения участников </a:t>
            </a:r>
            <a:r>
              <a:rPr lang="ru-RU" dirty="0" smtClean="0"/>
              <a:t>ЕИС  </a:t>
            </a:r>
            <a:r>
              <a:rPr lang="ru-RU" dirty="0" smtClean="0"/>
              <a:t>при использовании </a:t>
            </a:r>
            <a:r>
              <a:rPr lang="ru-RU" dirty="0" smtClean="0"/>
              <a:t>ЕИС и </a:t>
            </a:r>
            <a:r>
              <a:rPr lang="ru-RU" dirty="0" smtClean="0"/>
              <a:t>официального сайта в соответствии с законодательством </a:t>
            </a:r>
            <a:r>
              <a:rPr lang="ru-RU" dirty="0" smtClean="0"/>
              <a:t>РФ о </a:t>
            </a:r>
            <a:r>
              <a:rPr lang="ru-RU" dirty="0" smtClean="0"/>
              <a:t>контрактной системе в сфере закупок могут привлекаться организации по обслуживанию.</a:t>
            </a:r>
          </a:p>
          <a:p>
            <a:r>
              <a:rPr lang="ru-RU" dirty="0" smtClean="0"/>
              <a:t>Организациям по обслуживанию могут быть переданы функции по размещению на официальном сайте информации по вопросам контрактной системы в сфере закупок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3100" y="54991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Приказ Казначейства России от 30.12.2015 N 27н</a:t>
            </a:r>
          </a:p>
          <a:p>
            <a:r>
              <a:rPr lang="ru-RU" dirty="0" smtClean="0"/>
              <a:t>"Об утверждении Порядка регистрации в единой информационной системе в сфере закупок и признании утратившим силу приказа Федерального казначейства от 25 марта 2014 г. N </a:t>
            </a:r>
            <a:r>
              <a:rPr lang="ru-RU" dirty="0" smtClean="0"/>
              <a:t>4н"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Пользователями официального сайта являются физические и юридические лица, в </a:t>
            </a:r>
            <a:r>
              <a:rPr lang="ru-RU" dirty="0" smtClean="0"/>
              <a:t>том числе </a:t>
            </a:r>
            <a:r>
              <a:rPr lang="ru-RU" dirty="0" smtClean="0"/>
              <a:t>участники обязательного </a:t>
            </a:r>
            <a:r>
              <a:rPr lang="ru-RU" dirty="0" smtClean="0"/>
              <a:t>общественного обсуждения </a:t>
            </a:r>
            <a:r>
              <a:rPr lang="ru-RU" dirty="0" smtClean="0"/>
              <a:t>закупок (далее </a:t>
            </a:r>
            <a:r>
              <a:rPr lang="ru-RU" dirty="0" smtClean="0"/>
              <a:t>– участники обсуждения </a:t>
            </a:r>
            <a:r>
              <a:rPr lang="ru-RU" dirty="0" smtClean="0"/>
              <a:t>закупок), использующие информационный ресурс официального сайта.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622300" y="1676400"/>
          <a:ext cx="8204200" cy="4762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Допускается </a:t>
            </a:r>
            <a:r>
              <a:rPr lang="ru-RU" dirty="0" smtClean="0"/>
              <a:t>обмен электронными документами, предусмотренными законодательством </a:t>
            </a:r>
            <a:r>
              <a:rPr lang="ru-RU" dirty="0" smtClean="0"/>
              <a:t>РФ и </a:t>
            </a:r>
            <a:r>
              <a:rPr lang="ru-RU" dirty="0" smtClean="0"/>
              <a:t>иными нормативными правовыми актами о контрактной системе в сфере закупок, между участниками контрактной системы в сфере закупок, в том числе подача заявок на участие в определении поставщика (подрядчика, исполнителя), окончательных предложений. </a:t>
            </a:r>
            <a:endParaRPr lang="ru-RU" dirty="0" smtClean="0"/>
          </a:p>
          <a:p>
            <a:pPr>
              <a:buNone/>
            </a:pPr>
            <a:r>
              <a:rPr lang="ru-RU" sz="5800" b="1" dirty="0" smtClean="0">
                <a:solidFill>
                  <a:srgbClr val="FF0000"/>
                </a:solidFill>
              </a:rPr>
              <a:t>	!</a:t>
            </a:r>
            <a:r>
              <a:rPr lang="ru-RU" dirty="0" smtClean="0"/>
              <a:t> При </a:t>
            </a:r>
            <a:r>
              <a:rPr lang="ru-RU" dirty="0" smtClean="0"/>
              <a:t>этом указанные заявки, окончательные предложения и документы должны быть подписаны усиленной электронной подписью </a:t>
            </a:r>
            <a:r>
              <a:rPr lang="ru-RU" i="1" u="sng" dirty="0" smtClean="0"/>
              <a:t>и поданы с использованием единой информационной системы.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положения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Единая </a:t>
            </a:r>
            <a:r>
              <a:rPr lang="ru-RU" dirty="0" smtClean="0"/>
              <a:t>информационная система, взаимодействие которой с иными информационными </a:t>
            </a:r>
            <a:r>
              <a:rPr lang="ru-RU" dirty="0" smtClean="0"/>
              <a:t>системами:</a:t>
            </a:r>
            <a:endParaRPr lang="ru-RU" dirty="0" smtClean="0"/>
          </a:p>
          <a:p>
            <a:r>
              <a:rPr lang="ru-RU" dirty="0" smtClean="0"/>
              <a:t>1) формирование, обработку, хранение и предоставление данных (в том числе автоматизированные) участникам контрактной системы в сфере закупок в рамках отношений, указанных в части 1 статьи 1 настоящего Федерального закона;</a:t>
            </a:r>
          </a:p>
          <a:p>
            <a:r>
              <a:rPr lang="ru-RU" dirty="0" smtClean="0"/>
              <a:t>2</a:t>
            </a:r>
            <a:r>
              <a:rPr lang="ru-RU" dirty="0" smtClean="0"/>
              <a:t>) контроль за соответствием:</a:t>
            </a:r>
          </a:p>
          <a:p>
            <a:r>
              <a:rPr lang="ru-RU" dirty="0" smtClean="0"/>
              <a:t>а) информации об объеме финансового обеспечения, включенной в планы закупок, информации об объеме финансового обеспечения для осуществления закупок, утвержденном и доведенном до заказчика;</a:t>
            </a:r>
          </a:p>
          <a:p>
            <a:r>
              <a:rPr lang="ru-RU" dirty="0" smtClean="0"/>
              <a:t>б) информации, включенной в планы-графики закупок (далее также - планы-графики), информации, содержащейся в планах закупок;</a:t>
            </a:r>
          </a:p>
          <a:p>
            <a:r>
              <a:rPr lang="ru-RU" dirty="0" smtClean="0"/>
              <a:t>в) информации, содержащейся в извещениях об осуществлении закупок, в документации о закупках, информации, содержащейся в планах-графиках;</a:t>
            </a:r>
          </a:p>
          <a:p>
            <a:r>
              <a:rPr lang="ru-RU" dirty="0" smtClean="0"/>
              <a:t>г) информации, содержащейся в протоколах определения поставщиков (подрядчиков, исполнителей), информации, содержащейся в документации о закупках;</a:t>
            </a:r>
          </a:p>
          <a:p>
            <a:r>
              <a:rPr lang="ru-RU" dirty="0" err="1" smtClean="0"/>
              <a:t>д</a:t>
            </a:r>
            <a:r>
              <a:rPr lang="ru-RU" dirty="0" smtClean="0"/>
              <a:t>) условий проекта контракта, направляемого в форме электронного документа участнику закупки, с которым заключается контракт, информации, содержащейся в протоколе определения поставщика (подрядчика, исполнителя);</a:t>
            </a:r>
          </a:p>
          <a:p>
            <a:r>
              <a:rPr lang="ru-RU" dirty="0" smtClean="0"/>
              <a:t>е) информации о контракте, включенной в реестр контрактов, заключенных заказчиками, условиям контракта</a:t>
            </a:r>
            <a:r>
              <a:rPr lang="ru-RU" dirty="0" smtClean="0"/>
              <a:t>;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При этом согласно </a:t>
            </a:r>
            <a:r>
              <a:rPr lang="ru-RU" dirty="0" smtClean="0"/>
              <a:t>ч. </a:t>
            </a:r>
            <a:r>
              <a:rPr lang="ru-RU" dirty="0" smtClean="0"/>
              <a:t>1 </a:t>
            </a:r>
            <a:r>
              <a:rPr lang="ru-RU" dirty="0" smtClean="0"/>
              <a:t>ст. </a:t>
            </a:r>
            <a:r>
              <a:rPr lang="ru-RU" dirty="0" smtClean="0"/>
              <a:t>5 Закона N 44-ФЗ заявки участников должны быть поданы с использованием единой информационной системы (далее - ЕИС).</a:t>
            </a:r>
          </a:p>
          <a:p>
            <a:r>
              <a:rPr lang="ru-RU" dirty="0" smtClean="0"/>
              <a:t>В соответствии с </a:t>
            </a:r>
            <a:r>
              <a:rPr lang="ru-RU" dirty="0" smtClean="0"/>
              <a:t>п. </a:t>
            </a:r>
            <a:r>
              <a:rPr lang="ru-RU" dirty="0" smtClean="0"/>
              <a:t>2 постановления Правительства Российской Федерации от 23 января 2015 г. N 36 "О порядке и сроках ввода в эксплуатацию единой информационной системы в сфере закупок" обеспечен ввод в эксплуатацию ЕИС. При этом возможность подачи через ЕИС заявок на участие в определении поставщика (подрядчика, исполнителя) и окончательных предложений должна быть обеспечена не позднее 1 января 2017 г.</a:t>
            </a:r>
          </a:p>
          <a:p>
            <a:r>
              <a:rPr lang="ru-RU" dirty="0" smtClean="0"/>
              <a:t>Таким образом, выписка из ЕГРЮЛ в электронной форме, подписанная квалифицированной электронной подписью налогового органа, может быть представлена в составе заявки на участие в открытом конкурсе после реализации соответствующего функционала в ЕИС.</a:t>
            </a:r>
          </a:p>
          <a:p>
            <a:r>
              <a:rPr lang="ru-RU" dirty="0" smtClean="0"/>
              <a:t>При этом выписка, полученная из ФНС России в виде электронного документа, подписанного электронной подписью, и распечатанная на бумажном носителе, не будет соответствовать положениям Закона N 44-ФЗ.</a:t>
            </a:r>
          </a:p>
          <a:p>
            <a:pPr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Письма </a:t>
            </a:r>
            <a:r>
              <a:rPr lang="ru-RU" i="1" dirty="0" smtClean="0"/>
              <a:t>Минэкономразвития России от 24.05.2016 N ОГ-Д28-6420, от 18.05.2016 N </a:t>
            </a:r>
            <a:r>
              <a:rPr lang="ru-RU" i="1" dirty="0" smtClean="0"/>
              <a:t>Д28и-1413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соответствии с пунктом 2 постановления Правительства Российской Федерации от 23 января 2015 г. N 36 "О порядке и сроках ввода в эксплуатацию единой информационной системы в сфере закупок" возможность подачи через указанную единую информационную систему заявок на участие в определении поставщика (подрядчика, исполнителя) и окончательных предложений должна быть обеспечена не позднее 1 января 2017 года.</a:t>
            </a:r>
          </a:p>
          <a:p>
            <a:r>
              <a:rPr lang="ru-RU" i="1" u="sng" dirty="0" smtClean="0"/>
              <a:t>Таким образом, в настоящее время функционалом единой информационной системы не предусмотрена возможность подачи заявки в форме электронного документа.</a:t>
            </a:r>
          </a:p>
          <a:p>
            <a:r>
              <a:rPr lang="ru-RU" dirty="0" smtClean="0"/>
              <a:t>При этом Законом N 44-ФЗ не предусматривается возможность подачи заявок посредством электронной почты.</a:t>
            </a:r>
          </a:p>
          <a:p>
            <a:r>
              <a:rPr lang="ru-RU" dirty="0" smtClean="0"/>
              <a:t>Подача заявок в форме электронного документа посредством электронной почты не позволяет обеспечить защищенность, неприкосновенность и конфиденциальность таких заявок и их рассмотрение только после открытия доступа к ним в установленное время, что противоречит положениям части 4 статьи 77 Закона N 44-ФЗ.</a:t>
            </a:r>
          </a:p>
          <a:p>
            <a:pPr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Письмо </a:t>
            </a:r>
            <a:r>
              <a:rPr lang="ru-RU" i="1" dirty="0" smtClean="0"/>
              <a:t>Минэкономразвития России от 15.03.2016 N </a:t>
            </a:r>
            <a:r>
              <a:rPr lang="ru-RU" i="1" dirty="0" smtClean="0"/>
              <a:t>Д28и-726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Правилами функционирования единой информационной системы в сфере закупок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Ключи </a:t>
            </a:r>
            <a:r>
              <a:rPr lang="ru-RU" dirty="0" smtClean="0"/>
              <a:t>усиленной электронной подписи, а также сертификаты ключей проверки электронных подписей, предназначенные для использования в целях настоящего Федерального закона, создаются и выдаются удостоверяющими центрами, получившими аккредитацию на соответствие требованиям Федерального закона от 6 апреля 2011 года N 63-ФЗ "Об электронной подписи", или в случаях, предусмотренных международными договорами Российской Федерации, удостоверяющими центрами, созданными в соответствии с нормами права иностранного государства.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Извещение об осуществлении закупок 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Заказчик обязан разместить извещение об осуществлении закупки </a:t>
            </a:r>
            <a:r>
              <a:rPr lang="ru-RU" dirty="0" smtClean="0"/>
              <a:t>ЕИС, </a:t>
            </a:r>
            <a:r>
              <a:rPr lang="ru-RU" dirty="0" smtClean="0"/>
              <a:t>если иное не предусмотрено Законом 44-ФЗ. В извещении </a:t>
            </a:r>
            <a:r>
              <a:rPr lang="ru-RU" dirty="0" smtClean="0"/>
              <a:t>об осуществлении </a:t>
            </a:r>
            <a:r>
              <a:rPr lang="ru-RU" dirty="0" smtClean="0"/>
              <a:t>закупки должна содержаться, если иное не предусмотрено Законом 44-ФЗ</a:t>
            </a:r>
            <a:r>
              <a:rPr lang="ru-RU" dirty="0" smtClean="0"/>
              <a:t>, следующая </a:t>
            </a:r>
            <a:r>
              <a:rPr lang="ru-RU" dirty="0" smtClean="0"/>
              <a:t>информация:</a:t>
            </a:r>
          </a:p>
          <a:p>
            <a:r>
              <a:rPr lang="ru-RU" dirty="0" smtClean="0"/>
              <a:t>1) наименование, место нахождения, почтовый адрес, адрес электронной почты, </a:t>
            </a:r>
            <a:r>
              <a:rPr lang="ru-RU" dirty="0" smtClean="0"/>
              <a:t>номер контактного </a:t>
            </a:r>
            <a:r>
              <a:rPr lang="ru-RU" dirty="0" smtClean="0"/>
              <a:t>телефона, ответственное должностное лицо заказчика, </a:t>
            </a:r>
            <a:r>
              <a:rPr lang="ru-RU" dirty="0" smtClean="0"/>
              <a:t>специализированной организации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краткое изложение условий контракта, содержащее наименование и </a:t>
            </a:r>
            <a:r>
              <a:rPr lang="ru-RU" dirty="0" smtClean="0"/>
              <a:t>описание объекта </a:t>
            </a:r>
            <a:r>
              <a:rPr lang="ru-RU" dirty="0" smtClean="0"/>
              <a:t>закупки с учетом требований, предусмотренных статьей 33 Закона 44-ФЗ</a:t>
            </a:r>
            <a:r>
              <a:rPr lang="ru-RU" dirty="0" smtClean="0"/>
              <a:t>, информацию </a:t>
            </a:r>
            <a:r>
              <a:rPr lang="ru-RU" dirty="0" smtClean="0"/>
              <a:t>о количестве и месте доставки товара, являющегося предметом контракта</a:t>
            </a:r>
            <a:r>
              <a:rPr lang="ru-RU" dirty="0" smtClean="0"/>
              <a:t>, месте </a:t>
            </a:r>
            <a:r>
              <a:rPr lang="ru-RU" dirty="0" smtClean="0"/>
              <a:t>выполнения работы или оказания услуги, являющихся предметом контракта, а </a:t>
            </a:r>
            <a:r>
              <a:rPr lang="ru-RU" dirty="0" smtClean="0"/>
              <a:t>также сроки </a:t>
            </a:r>
            <a:r>
              <a:rPr lang="ru-RU" dirty="0" smtClean="0"/>
              <a:t>поставки товара или завершения работы либо график оказания услуг, </a:t>
            </a:r>
            <a:r>
              <a:rPr lang="ru-RU" dirty="0" smtClean="0"/>
              <a:t>начальная </a:t>
            </a:r>
            <a:r>
              <a:rPr lang="ru-RU" dirty="0" smtClean="0"/>
              <a:t>(максимальная) цена контракта, источник финансирования.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Извещение об осуществлении закупок 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3) идентификационный код закупки (данный пункт вступает в силу с 01.01.2017);</a:t>
            </a:r>
          </a:p>
          <a:p>
            <a:r>
              <a:rPr lang="ru-RU" dirty="0" smtClean="0"/>
              <a:t>4) ограничение участия в определении поставщика (подрядчика, исполнителя</a:t>
            </a:r>
            <a:r>
              <a:rPr lang="ru-RU" dirty="0" smtClean="0"/>
              <a:t>), установленное </a:t>
            </a:r>
            <a:r>
              <a:rPr lang="ru-RU" dirty="0" smtClean="0"/>
              <a:t>в соответствии с Законом 44-ФЗ;</a:t>
            </a:r>
          </a:p>
          <a:p>
            <a:r>
              <a:rPr lang="ru-RU" dirty="0" smtClean="0"/>
              <a:t>5) используемый способ определения поставщика (подрядчика, исполнителя);</a:t>
            </a:r>
          </a:p>
          <a:p>
            <a:r>
              <a:rPr lang="ru-RU" dirty="0" smtClean="0"/>
              <a:t>6) срок, место и порядок подачи заявок участников закупки;</a:t>
            </a:r>
          </a:p>
          <a:p>
            <a:r>
              <a:rPr lang="ru-RU" dirty="0" smtClean="0"/>
              <a:t>7) размер и порядок внесения денежных средств в качестве обеспечения заявок </a:t>
            </a:r>
            <a:r>
              <a:rPr lang="ru-RU" dirty="0" smtClean="0"/>
              <a:t>на участие </a:t>
            </a:r>
            <a:r>
              <a:rPr lang="ru-RU" dirty="0" smtClean="0"/>
              <a:t>в закупке, а также условия банковской гарантии (если такой </a:t>
            </a:r>
            <a:r>
              <a:rPr lang="ru-RU" dirty="0" smtClean="0"/>
              <a:t>способ обеспечения заявок </a:t>
            </a:r>
            <a:r>
              <a:rPr lang="ru-RU" dirty="0" smtClean="0"/>
              <a:t>применим в соответствии с Законом 44-ФЗ);</a:t>
            </a:r>
          </a:p>
          <a:p>
            <a:r>
              <a:rPr lang="ru-RU" dirty="0" smtClean="0"/>
              <a:t>8) размер обеспечения исполнения контракта, порядок предоставления </a:t>
            </a:r>
            <a:r>
              <a:rPr lang="ru-RU" dirty="0" smtClean="0"/>
              <a:t>такого обеспечения</a:t>
            </a:r>
            <a:r>
              <a:rPr lang="ru-RU" dirty="0" smtClean="0"/>
              <a:t>, требования к такому обеспечению (если установление требования </a:t>
            </a:r>
            <a:r>
              <a:rPr lang="ru-RU" dirty="0" smtClean="0"/>
              <a:t>обеспечения исполнения </a:t>
            </a:r>
            <a:r>
              <a:rPr lang="ru-RU" dirty="0" smtClean="0"/>
              <a:t>контракта предусмотрено статьей 96 Закона 44-ФЗ), а также информация </a:t>
            </a:r>
            <a:r>
              <a:rPr lang="ru-RU" dirty="0" smtClean="0"/>
              <a:t>о банковском </a:t>
            </a:r>
            <a:r>
              <a:rPr lang="ru-RU" dirty="0" smtClean="0"/>
              <a:t>сопровождении контракта в соответствии со статьей 35 Закона 44-ФЗ.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Отмена определения поставщика (подрядчика, исполнителя)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Отмена не позднее за 5 дней до даты окончания подачи заявок </a:t>
            </a:r>
            <a:r>
              <a:rPr lang="ru-RU" dirty="0" smtClean="0"/>
              <a:t>на участие в конкурсе или аукционе либо не позднее чем за два дня до даты окончания срока подачи заявок на участие в запросе котировок</a:t>
            </a:r>
            <a:endParaRPr lang="ru-RU" dirty="0" smtClean="0"/>
          </a:p>
          <a:p>
            <a:r>
              <a:rPr lang="ru-RU" dirty="0" smtClean="0"/>
              <a:t>Заказчик </a:t>
            </a:r>
            <a:r>
              <a:rPr lang="ru-RU" i="1" u="sng" dirty="0" smtClean="0"/>
              <a:t>не позднее следующего рабочего дня </a:t>
            </a:r>
            <a:r>
              <a:rPr lang="ru-RU" dirty="0" smtClean="0"/>
              <a:t>после даты принятия решения об отмене определения поставщика (подрядчика, исполнителя) обязан внести соответствующие изменения в план-график.</a:t>
            </a:r>
          </a:p>
          <a:p>
            <a:r>
              <a:rPr lang="ru-RU" dirty="0" smtClean="0"/>
              <a:t>По </a:t>
            </a:r>
            <a:r>
              <a:rPr lang="ru-RU" dirty="0" smtClean="0"/>
              <a:t>истечении срока отмены определения поставщика (подрядчика, исполнителя) в соответствии </a:t>
            </a:r>
            <a:r>
              <a:rPr lang="ru-RU" dirty="0" smtClean="0"/>
              <a:t>и </a:t>
            </a:r>
            <a:r>
              <a:rPr lang="ru-RU" dirty="0" smtClean="0"/>
              <a:t>до заключения контракта заказчик вправе отменить определение поставщика (подрядчика, исполнителя) </a:t>
            </a:r>
            <a:r>
              <a:rPr lang="ru-RU" i="1" u="sng" dirty="0" smtClean="0"/>
              <a:t>только в случае возникновения обстоятельств непреодолимой силы в соответствии с гражданским законодательством.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 smtClean="0"/>
              <a:t>Инф.обеспечение</a:t>
            </a:r>
            <a:r>
              <a:rPr lang="ru-RU" sz="3200" dirty="0" smtClean="0"/>
              <a:t>. Отмена </a:t>
            </a:r>
            <a:r>
              <a:rPr lang="ru-RU" sz="3200" dirty="0" smtClean="0"/>
              <a:t>определения поставщика (подрядчика, исполнителя)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Решение </a:t>
            </a:r>
            <a:r>
              <a:rPr lang="ru-RU" dirty="0" smtClean="0"/>
              <a:t>об отмене определения поставщика (подрядчика, исполнителя) размещается в единой информационной системе в день принятия этого решения, а также незамедлительно доводится до сведения участников закупки, подавших заявки (при наличии у заказчика информации для осуществления связи с данными участниками). Определение поставщика (подрядчика, исполнителя) считается отмененным с момента размещения решения о его отмене в единой информационной системе.</a:t>
            </a:r>
          </a:p>
          <a:p>
            <a:r>
              <a:rPr lang="ru-RU" dirty="0" smtClean="0"/>
              <a:t>При </a:t>
            </a:r>
            <a:r>
              <a:rPr lang="ru-RU" dirty="0" smtClean="0"/>
              <a:t>отмене определения поставщика (подрядчика, исполнителя) заказчик не несет ответственность перед участниками закупки, подавшими заявки, за исключением случая, если вследствие отмены определения поставщика (подрядчика, исполнителя) участникам закупки причинены убытки в результате недобросовестных действий заказчика.</a:t>
            </a:r>
            <a:endParaRPr lang="ru-RU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dirty="0" err="1" smtClean="0"/>
              <a:t>Инф.обеспечение</a:t>
            </a:r>
            <a:r>
              <a:rPr lang="ru-RU" sz="3000" dirty="0" smtClean="0"/>
              <a:t>. Изменение или отзыв заявки участником закупки </a:t>
            </a:r>
            <a:endParaRPr lang="ru-RU" sz="3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Участник конкурса, участник аукциона, участник запроса котировок, участник запроса предложений вправе </a:t>
            </a:r>
            <a:r>
              <a:rPr lang="ru-RU" i="1" u="sng" dirty="0" smtClean="0"/>
              <a:t>изменить или отозвать свою заявку до истечения срока подачи заявок </a:t>
            </a:r>
            <a:r>
              <a:rPr lang="ru-RU" dirty="0" smtClean="0"/>
              <a:t>с учетом положений </a:t>
            </a:r>
            <a:r>
              <a:rPr lang="ru-RU" dirty="0" smtClean="0"/>
              <a:t>Закона.</a:t>
            </a:r>
          </a:p>
          <a:p>
            <a:r>
              <a:rPr lang="ru-RU" dirty="0" smtClean="0"/>
              <a:t>В </a:t>
            </a:r>
            <a:r>
              <a:rPr lang="ru-RU" dirty="0" smtClean="0"/>
              <a:t>этом случае участник конкурса, участник аукциона не утрачивают право на внесенные в качестве обеспечения заявки денежные средства. Изменение заявки или уведомление о ее отзыве является действительным, если изменение осуществлено или уведомление получено заказчиком до истечения срока подачи заявок.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 smtClean="0"/>
              <a:t>Спасибо за Внимание!</a:t>
            </a:r>
            <a:endParaRPr lang="ru-RU" sz="35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положения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Единая </a:t>
            </a:r>
            <a:r>
              <a:rPr lang="ru-RU" dirty="0" smtClean="0"/>
              <a:t>информационная система, взаимодействие которой с иными информационными </a:t>
            </a:r>
            <a:r>
              <a:rPr lang="ru-RU" dirty="0" smtClean="0"/>
              <a:t>системами:</a:t>
            </a:r>
            <a:endParaRPr lang="ru-RU" dirty="0" smtClean="0"/>
          </a:p>
          <a:p>
            <a:r>
              <a:rPr lang="ru-RU" dirty="0" smtClean="0"/>
              <a:t>3) использование усиленной неквалифицированной электронной подписи (далее - усиленная электронная подпись) для подписания электронных документов, предусмотренных настоящим Федеральным законом;</a:t>
            </a:r>
          </a:p>
          <a:p>
            <a:r>
              <a:rPr lang="ru-RU" dirty="0" smtClean="0"/>
              <a:t>4) подачу заявок на участие в определении поставщика (подрядчика, исполнителя) в форме электронного документа, а также открытие доступа к таким заявкам в день и во время, которые указаны в извещении об осуществлении закупки. При этом участникам закупок должна быть обеспечена возможность в режиме реального времени получать информацию об открытии указанного доступа.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ЕИС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1) планы закупок;</a:t>
            </a:r>
          </a:p>
          <a:p>
            <a:r>
              <a:rPr lang="ru-RU" dirty="0" smtClean="0"/>
              <a:t>2) планы-графики;</a:t>
            </a:r>
          </a:p>
          <a:p>
            <a:r>
              <a:rPr lang="ru-RU" dirty="0" smtClean="0"/>
              <a:t>3) информацию о реализации планов закупок и планов-графиков;</a:t>
            </a:r>
          </a:p>
          <a:p>
            <a:r>
              <a:rPr lang="ru-RU" dirty="0" smtClean="0"/>
              <a:t>4) информацию об условиях, о запретах и об ограничениях допуска товаров, происходящих из иностранного государства или группы иностранных государств, работ, услуг, соответственно выполняемых, оказываемых иностранными лицами, перечень иностранных государств, групп иностранных государств, с которыми </a:t>
            </a:r>
            <a:r>
              <a:rPr lang="ru-RU" dirty="0" smtClean="0"/>
              <a:t>РФ заключены </a:t>
            </a:r>
            <a:r>
              <a:rPr lang="ru-RU" dirty="0" smtClean="0"/>
              <a:t>международные договоры о взаимном применении национального режима при осуществлении закупок, а также условия применения такого национального режима;</a:t>
            </a:r>
          </a:p>
          <a:p>
            <a:r>
              <a:rPr lang="ru-RU" dirty="0" smtClean="0"/>
              <a:t>5) информацию о закупках, предусмотренную </a:t>
            </a:r>
            <a:r>
              <a:rPr lang="ru-RU" dirty="0" smtClean="0"/>
              <a:t>Законом</a:t>
            </a:r>
            <a:r>
              <a:rPr lang="ru-RU" dirty="0" smtClean="0"/>
              <a:t>, об исполнении контрактов;</a:t>
            </a:r>
          </a:p>
          <a:p>
            <a:r>
              <a:rPr lang="ru-RU" dirty="0" smtClean="0"/>
              <a:t>6) реестр контрактов, заключенных заказчиками;</a:t>
            </a:r>
          </a:p>
          <a:p>
            <a:r>
              <a:rPr lang="ru-RU" dirty="0" smtClean="0"/>
              <a:t>7) реестр недобросовестных поставщиков (подрядчиков, исполнителей);</a:t>
            </a:r>
          </a:p>
          <a:p>
            <a:r>
              <a:rPr lang="ru-RU" dirty="0" smtClean="0"/>
              <a:t>8) библиотеку типовых контрактов, типовых условий контрактов</a:t>
            </a:r>
            <a:r>
              <a:rPr lang="ru-RU" dirty="0" smtClean="0"/>
              <a:t>;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ЕИС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9) реестр банковских гарантий;</a:t>
            </a:r>
          </a:p>
          <a:p>
            <a:r>
              <a:rPr lang="ru-RU" dirty="0" smtClean="0"/>
              <a:t>10) реестр жалоб, плановых и внеплановых проверок, их результатов и выданных предписаний;</a:t>
            </a:r>
          </a:p>
          <a:p>
            <a:r>
              <a:rPr lang="ru-RU" dirty="0" smtClean="0"/>
              <a:t>10.1) реестр единственных поставщиков товара, производство которого создается или модернизируется и (или) осваивается на территории </a:t>
            </a:r>
            <a:r>
              <a:rPr lang="ru-RU" dirty="0" smtClean="0"/>
              <a:t>РФ;</a:t>
            </a:r>
            <a:endParaRPr lang="ru-RU" dirty="0" smtClean="0"/>
          </a:p>
          <a:p>
            <a:r>
              <a:rPr lang="ru-RU" dirty="0" smtClean="0"/>
              <a:t>11</a:t>
            </a:r>
            <a:r>
              <a:rPr lang="ru-RU" dirty="0" smtClean="0"/>
              <a:t>) перечень международных финансовых организаций, созданных в соответствии с международными договорами, участником которых является </a:t>
            </a:r>
            <a:r>
              <a:rPr lang="ru-RU" dirty="0" smtClean="0"/>
              <a:t>РФ, </a:t>
            </a:r>
            <a:r>
              <a:rPr lang="ru-RU" dirty="0" smtClean="0"/>
              <a:t>а также международных финансовых организаций, с которыми </a:t>
            </a:r>
            <a:r>
              <a:rPr lang="ru-RU" dirty="0" smtClean="0"/>
              <a:t>РФ заключила </a:t>
            </a:r>
            <a:r>
              <a:rPr lang="ru-RU" dirty="0" smtClean="0"/>
              <a:t>международные договоры;</a:t>
            </a:r>
          </a:p>
          <a:p>
            <a:r>
              <a:rPr lang="ru-RU" dirty="0" smtClean="0"/>
              <a:t>12) результаты мониторинга закупок, аудита в сфере закупок, а также контроля в сфере закупок;</a:t>
            </a:r>
          </a:p>
          <a:p>
            <a:r>
              <a:rPr lang="ru-RU" dirty="0" smtClean="0"/>
              <a:t>13) отчеты заказчиков, предусмотренные </a:t>
            </a:r>
            <a:r>
              <a:rPr lang="ru-RU" dirty="0" smtClean="0"/>
              <a:t>Законом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ЕИС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14) каталоги товаров, работ, услуг для обеспечения государственных и муниципальных нужд;</a:t>
            </a:r>
          </a:p>
          <a:p>
            <a:r>
              <a:rPr lang="ru-RU" dirty="0" smtClean="0"/>
              <a:t>15) нормативные правовые акты, регулирующие отношения, указанные в </a:t>
            </a:r>
            <a:r>
              <a:rPr lang="ru-RU" dirty="0" smtClean="0"/>
              <a:t>ч. </a:t>
            </a:r>
            <a:r>
              <a:rPr lang="ru-RU" dirty="0" smtClean="0"/>
              <a:t>1 </a:t>
            </a:r>
            <a:r>
              <a:rPr lang="ru-RU" dirty="0" smtClean="0"/>
              <a:t>ст. </a:t>
            </a:r>
            <a:r>
              <a:rPr lang="ru-RU" dirty="0" smtClean="0"/>
              <a:t>1 </a:t>
            </a:r>
            <a:r>
              <a:rPr lang="ru-RU" dirty="0" smtClean="0"/>
              <a:t>Закона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16) информацию о складывающихся на товарных рынках ценах товаров, работ, услуг, закупаемых для обеспечения государственных и муниципальных нужд, а также о размещаемых заказчиками в соответствии с </a:t>
            </a:r>
            <a:r>
              <a:rPr lang="ru-RU" dirty="0" smtClean="0"/>
              <a:t>ч. </a:t>
            </a:r>
            <a:r>
              <a:rPr lang="ru-RU" dirty="0" smtClean="0"/>
              <a:t>5 </a:t>
            </a:r>
            <a:r>
              <a:rPr lang="ru-RU" dirty="0" smtClean="0"/>
              <a:t>ст. </a:t>
            </a:r>
            <a:r>
              <a:rPr lang="ru-RU" dirty="0" smtClean="0"/>
              <a:t>22 </a:t>
            </a:r>
            <a:r>
              <a:rPr lang="ru-RU" dirty="0" smtClean="0"/>
              <a:t>Закона </a:t>
            </a:r>
            <a:r>
              <a:rPr lang="ru-RU" dirty="0" smtClean="0"/>
              <a:t>запросах цен товаров, работ, услуг;</a:t>
            </a:r>
          </a:p>
          <a:p>
            <a:r>
              <a:rPr lang="ru-RU" dirty="0" smtClean="0"/>
              <a:t>17) иные информацию и документы, размещение которых в единой информационной системе предусмотрено </a:t>
            </a:r>
            <a:r>
              <a:rPr lang="ru-RU" dirty="0" smtClean="0"/>
              <a:t>Законом</a:t>
            </a:r>
            <a:r>
              <a:rPr lang="ru-RU" dirty="0" smtClean="0"/>
              <a:t>, Федеральным законом от 18 июля 2011 года N 223-ФЗ "О закупках товаров, работ, услуг отдельными видами юридических лиц" и принятыми в соответствии с ними иными нормативными правовыми актами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ИС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28"/>
            <a:ext cx="9144000" cy="68053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ЕИС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0040" y="0"/>
            <a:ext cx="2804320" cy="6858000"/>
          </a:xfrm>
          <a:prstGeom prst="rect">
            <a:avLst/>
          </a:prstGeom>
        </p:spPr>
      </p:pic>
      <p:pic>
        <p:nvPicPr>
          <p:cNvPr id="6" name="Рисунок 5" descr="ЕИС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0"/>
            <a:ext cx="2463772" cy="6858000"/>
          </a:xfrm>
          <a:prstGeom prst="rect">
            <a:avLst/>
          </a:prstGeom>
        </p:spPr>
      </p:pic>
      <p:pic>
        <p:nvPicPr>
          <p:cNvPr id="7" name="Рисунок 6" descr="ЕИС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1981" y="0"/>
            <a:ext cx="302003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положения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Информация</a:t>
            </a:r>
            <a:r>
              <a:rPr lang="ru-RU" dirty="0" smtClean="0"/>
              <a:t>, содержащаяся в единой информационной системе, является общедоступной и предоставляется безвозмездно. Сведения, составляющие государственную тайну, в единой информационной системе не размещаются.</a:t>
            </a:r>
          </a:p>
          <a:p>
            <a:r>
              <a:rPr lang="ru-RU" dirty="0" smtClean="0"/>
              <a:t>Информация</a:t>
            </a:r>
            <a:r>
              <a:rPr lang="ru-RU" dirty="0" smtClean="0"/>
              <a:t>, содержащаяся в единой информационной системе, </a:t>
            </a:r>
            <a:r>
              <a:rPr lang="ru-RU" b="1" i="1" u="sng" dirty="0" smtClean="0">
                <a:solidFill>
                  <a:srgbClr val="FF0000"/>
                </a:solidFill>
              </a:rPr>
              <a:t>размещается</a:t>
            </a:r>
            <a:r>
              <a:rPr lang="ru-RU" dirty="0" smtClean="0"/>
              <a:t> на официальном </a:t>
            </a:r>
            <a:r>
              <a:rPr lang="ru-RU" dirty="0" smtClean="0"/>
              <a:t>сайте</a:t>
            </a:r>
            <a:r>
              <a:rPr lang="en-US" dirty="0" smtClean="0"/>
              <a:t> </a:t>
            </a:r>
            <a:r>
              <a:rPr lang="en-US" i="1" u="sng" dirty="0" smtClean="0"/>
              <a:t>zakupki.gov.ru</a:t>
            </a:r>
            <a:endParaRPr lang="ru-RU" i="1" u="sng" dirty="0" smtClean="0"/>
          </a:p>
          <a:p>
            <a:r>
              <a:rPr lang="ru-RU" dirty="0" smtClean="0"/>
              <a:t>Постановление </a:t>
            </a:r>
            <a:r>
              <a:rPr lang="ru-RU" dirty="0" smtClean="0"/>
              <a:t>Правительства РФ от 23.12.2015 N </a:t>
            </a:r>
            <a:r>
              <a:rPr lang="ru-RU" dirty="0" smtClean="0"/>
              <a:t>1414 "</a:t>
            </a:r>
            <a:r>
              <a:rPr lang="ru-RU" dirty="0" smtClean="0"/>
              <a:t>О порядке функционирования единой информационной системы в сфере закупок"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1265</TotalTime>
  <Words>2337</Words>
  <Application>Microsoft Office PowerPoint</Application>
  <PresentationFormat>Экран (4:3)</PresentationFormat>
  <Paragraphs>123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Обычная</vt:lpstr>
      <vt:lpstr>Информационное сопровождение контрактной системы</vt:lpstr>
      <vt:lpstr>Общие положения</vt:lpstr>
      <vt:lpstr>Общие положения</vt:lpstr>
      <vt:lpstr>Содержание ЕИС</vt:lpstr>
      <vt:lpstr>Содержание ЕИС</vt:lpstr>
      <vt:lpstr>Содержание ЕИС</vt:lpstr>
      <vt:lpstr>Слайд 7</vt:lpstr>
      <vt:lpstr>Слайд 8</vt:lpstr>
      <vt:lpstr>Общие положения</vt:lpstr>
      <vt:lpstr>Общие положения</vt:lpstr>
      <vt:lpstr>Приоритет информации</vt:lpstr>
      <vt:lpstr>Интеграция рег.систем с ЕИС</vt:lpstr>
      <vt:lpstr>Интеграция рег.систем с ЕИС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Правилами функционирования единой информационной системы в сфере закупок</vt:lpstr>
      <vt:lpstr>Извещение об осуществлении закупок </vt:lpstr>
      <vt:lpstr>Извещение об осуществлении закупок </vt:lpstr>
      <vt:lpstr>Отмена определения поставщика (подрядчика, исполнителя)</vt:lpstr>
      <vt:lpstr>Инф.обеспечение. Отмена определения поставщика (подрядчика, исполнителя)</vt:lpstr>
      <vt:lpstr>Инф.обеспечение. Изменение или отзыв заявки участником закупки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Законодательство о контрактной системе в сфере закупок</dc:title>
  <dc:creator>Admin</dc:creator>
  <cp:lastModifiedBy>Admin</cp:lastModifiedBy>
  <cp:revision>99</cp:revision>
  <dcterms:created xsi:type="dcterms:W3CDTF">2016-10-01T10:06:01Z</dcterms:created>
  <dcterms:modified xsi:type="dcterms:W3CDTF">2016-10-02T07:23:24Z</dcterms:modified>
</cp:coreProperties>
</file>