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0" r:id="rId3"/>
    <p:sldMasterId id="2147483691" r:id="rId4"/>
    <p:sldMasterId id="2147483702" r:id="rId5"/>
    <p:sldMasterId id="2147483711" r:id="rId6"/>
    <p:sldMasterId id="2147483721" r:id="rId7"/>
    <p:sldMasterId id="2147483731" r:id="rId8"/>
    <p:sldMasterId id="2147483741" r:id="rId9"/>
  </p:sldMasterIdLst>
  <p:notesMasterIdLst>
    <p:notesMasterId r:id="rId38"/>
  </p:notesMasterIdLst>
  <p:handoutMasterIdLst>
    <p:handoutMasterId r:id="rId39"/>
  </p:handoutMasterIdLst>
  <p:sldIdLst>
    <p:sldId id="274" r:id="rId10"/>
    <p:sldId id="298" r:id="rId11"/>
    <p:sldId id="321" r:id="rId12"/>
    <p:sldId id="322" r:id="rId13"/>
    <p:sldId id="323" r:id="rId14"/>
    <p:sldId id="324" r:id="rId15"/>
    <p:sldId id="325" r:id="rId16"/>
    <p:sldId id="329" r:id="rId17"/>
    <p:sldId id="328" r:id="rId18"/>
    <p:sldId id="312" r:id="rId19"/>
    <p:sldId id="344" r:id="rId20"/>
    <p:sldId id="303" r:id="rId21"/>
    <p:sldId id="319" r:id="rId22"/>
    <p:sldId id="304" r:id="rId23"/>
    <p:sldId id="294" r:id="rId24"/>
    <p:sldId id="327" r:id="rId25"/>
    <p:sldId id="292" r:id="rId26"/>
    <p:sldId id="340" r:id="rId27"/>
    <p:sldId id="330" r:id="rId28"/>
    <p:sldId id="331" r:id="rId29"/>
    <p:sldId id="333" r:id="rId30"/>
    <p:sldId id="332" r:id="rId31"/>
    <p:sldId id="335" r:id="rId32"/>
    <p:sldId id="326" r:id="rId33"/>
    <p:sldId id="336" r:id="rId34"/>
    <p:sldId id="337" r:id="rId35"/>
    <p:sldId id="338" r:id="rId36"/>
    <p:sldId id="341" r:id="rId3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ремин Андрей" initials="Е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07"/>
    <a:srgbClr val="E4465A"/>
    <a:srgbClr val="44444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0" autoAdjust="0"/>
    <p:restoredTop sz="92705" autoAdjust="0"/>
  </p:normalViewPr>
  <p:slideViewPr>
    <p:cSldViewPr>
      <p:cViewPr varScale="1">
        <p:scale>
          <a:sx n="67" d="100"/>
          <a:sy n="67" d="100"/>
        </p:scale>
        <p:origin x="3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3345069669475426E-2"/>
          <c:w val="1"/>
          <c:h val="0.85587236828150992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Доля рынка по кол-ву аукционов(12.2014)</c:v>
                </c:pt>
              </c:strCache>
            </c:strRef>
          </c:tx>
          <c:spPr>
            <a:solidFill>
              <a:srgbClr val="DCDCDC"/>
            </a:solidFill>
          </c:spPr>
          <c:explosion val="25"/>
          <c:dPt>
            <c:idx val="0"/>
            <c:bubble3D val="0"/>
            <c:explosion val="20"/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E4465A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0.12471948818897638"/>
                  <c:y val="-0.105948070804204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444444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383880194100096"/>
                  <c:y val="-0.1676777025421613"/>
                </c:manualLayout>
              </c:layout>
              <c:spPr>
                <a:noFill/>
                <a:ln w="2536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211552186139E-2"/>
                  <c:y val="3.4354648425307241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444444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44444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Лист1!$A$3:$A$7</c:f>
              <c:strCache>
                <c:ptCount val="5"/>
                <c:pt idx="0">
                  <c:v>Сбербанк-АСТ</c:v>
                </c:pt>
                <c:pt idx="1">
                  <c:v>АГЗ РТ</c:v>
                </c:pt>
                <c:pt idx="2">
                  <c:v>РТС-тендер</c:v>
                </c:pt>
                <c:pt idx="3">
                  <c:v>ЕЭТП</c:v>
                </c:pt>
                <c:pt idx="4">
                  <c:v>ЭТП ММВБ</c:v>
                </c:pt>
              </c:strCache>
            </c:strRef>
          </c:cat>
          <c:val>
            <c:numRef>
              <c:f>Лист1!$B$3:$B$7</c:f>
              <c:numCache>
                <c:formatCode>0.00%</c:formatCode>
                <c:ptCount val="5"/>
                <c:pt idx="0">
                  <c:v>0.5</c:v>
                </c:pt>
                <c:pt idx="1">
                  <c:v>0.03</c:v>
                </c:pt>
                <c:pt idx="2">
                  <c:v>0.25</c:v>
                </c:pt>
                <c:pt idx="3">
                  <c:v>0.19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3345069669475426E-2"/>
          <c:w val="1"/>
          <c:h val="0.85587236828150992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Доля рынка по сумме аукционов (12.2014)</c:v>
                </c:pt>
              </c:strCache>
            </c:strRef>
          </c:tx>
          <c:spPr>
            <a:solidFill>
              <a:srgbClr val="DCDCDC"/>
            </a:solidFill>
          </c:spPr>
          <c:explosion val="25"/>
          <c:dPt>
            <c:idx val="0"/>
            <c:bubble3D val="0"/>
            <c:explosion val="20"/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E4465A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0.13662425009373827"/>
                  <c:y val="4.1449463246657041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444444"/>
                        </a:solidFill>
                      </a:defRPr>
                    </a:pPr>
                    <a:r>
                      <a:rPr lang="ru-RU" dirty="0"/>
                      <a:t>Сбербанк-АСТ
</a:t>
                    </a:r>
                    <a:r>
                      <a:rPr lang="ru-RU" dirty="0" smtClean="0"/>
                      <a:t>39%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121976940382452"/>
                  <c:y val="-0.23769187067781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dirty="0"/>
                      <a:t>РТС-тендер
</a:t>
                    </a:r>
                    <a:r>
                      <a:rPr lang="ru-RU" dirty="0" smtClean="0"/>
                      <a:t>28%</a:t>
                    </a:r>
                    <a:endParaRPr lang="ru-RU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3806711661042375E-2"/>
                  <c:y val="-7.6194079609756349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444444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44444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Лист1!$A$3:$A$7</c:f>
              <c:strCache>
                <c:ptCount val="5"/>
                <c:pt idx="0">
                  <c:v>Сбербанк-АСТ</c:v>
                </c:pt>
                <c:pt idx="1">
                  <c:v>АГЗ РТ</c:v>
                </c:pt>
                <c:pt idx="2">
                  <c:v>РТС-тендер</c:v>
                </c:pt>
                <c:pt idx="3">
                  <c:v>ЕЭТП</c:v>
                </c:pt>
                <c:pt idx="4">
                  <c:v>ЭТП ММВБ</c:v>
                </c:pt>
              </c:strCache>
            </c:strRef>
          </c:cat>
          <c:val>
            <c:numRef>
              <c:f>Лист1!$B$3:$B$7</c:f>
              <c:numCache>
                <c:formatCode>0.00%</c:formatCode>
                <c:ptCount val="5"/>
                <c:pt idx="0">
                  <c:v>0.39</c:v>
                </c:pt>
                <c:pt idx="1">
                  <c:v>0.03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0047C-39B9-4459-87B4-85BDB96351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D30D739-98CC-4338-AAC6-39E1F69F921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kern="1200" dirty="0" smtClean="0">
              <a:solidFill>
                <a:srgbClr val="444444"/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+mn-cs"/>
            </a:rPr>
            <a:t>Проверка Положений о закупках. Определение соответствия требованиям 223-ФЗ и НПА. Помощь в выборе и описании закупочных процедур.</a:t>
          </a:r>
        </a:p>
      </dgm:t>
    </dgm:pt>
    <dgm:pt modelId="{C32F5C6A-F162-4353-8DA0-CDD68B8CEF18}" type="parTrans" cxnId="{5997E41D-0687-4353-AEA4-E9B31291B5F9}">
      <dgm:prSet/>
      <dgm:spPr/>
      <dgm:t>
        <a:bodyPr/>
        <a:lstStyle/>
        <a:p>
          <a:endParaRPr lang="ru-RU"/>
        </a:p>
      </dgm:t>
    </dgm:pt>
    <dgm:pt modelId="{4D0C22FB-4B62-46FC-982D-BE32E0BDEBD8}" type="sibTrans" cxnId="{5997E41D-0687-4353-AEA4-E9B31291B5F9}">
      <dgm:prSet/>
      <dgm:spPr/>
      <dgm:t>
        <a:bodyPr/>
        <a:lstStyle/>
        <a:p>
          <a:endParaRPr lang="ru-RU"/>
        </a:p>
      </dgm:t>
    </dgm:pt>
    <dgm:pt modelId="{0059C274-256A-46A6-B00B-9D6D54DBCB9D}">
      <dgm:prSet phldrT="[Текст]" custT="1"/>
      <dgm:spPr/>
      <dgm:t>
        <a:bodyPr/>
        <a:lstStyle/>
        <a:p>
          <a:r>
            <a:rPr lang="ru-RU" sz="1700" kern="1200" dirty="0" smtClean="0">
              <a:solidFill>
                <a:srgbClr val="E4465A"/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+mn-cs"/>
            </a:rPr>
            <a:t>Аудит </a:t>
          </a:r>
          <a:r>
            <a:rPr lang="ru-RU" sz="1700" kern="1200" smtClean="0">
              <a:solidFill>
                <a:srgbClr val="E4465A"/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+mn-cs"/>
            </a:rPr>
            <a:t>закупочной документации </a:t>
          </a:r>
          <a:r>
            <a:rPr lang="ru-RU" sz="1700" kern="1200" dirty="0" smtClean="0">
              <a:solidFill>
                <a:srgbClr val="E4465A"/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+mn-cs"/>
            </a:rPr>
            <a:t>на наличие возможных коррупционных рисков и ограничения конкуренции.</a:t>
          </a:r>
        </a:p>
      </dgm:t>
    </dgm:pt>
    <dgm:pt modelId="{F3285B8B-3DA8-4954-A810-224FE10C0376}" type="parTrans" cxnId="{F17278E0-E630-40EC-8ADD-F8B2087D5013}">
      <dgm:prSet/>
      <dgm:spPr/>
      <dgm:t>
        <a:bodyPr/>
        <a:lstStyle/>
        <a:p>
          <a:endParaRPr lang="ru-RU"/>
        </a:p>
      </dgm:t>
    </dgm:pt>
    <dgm:pt modelId="{2FA33B5C-4501-4BF9-92E1-B2478C0B4ECF}" type="sibTrans" cxnId="{F17278E0-E630-40EC-8ADD-F8B2087D5013}">
      <dgm:prSet/>
      <dgm:spPr/>
      <dgm:t>
        <a:bodyPr/>
        <a:lstStyle/>
        <a:p>
          <a:endParaRPr lang="ru-RU"/>
        </a:p>
      </dgm:t>
    </dgm:pt>
    <dgm:pt modelId="{B4F89171-A7D8-436C-9883-3942DD63628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kern="1200" dirty="0" smtClean="0">
              <a:solidFill>
                <a:srgbClr val="444444"/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+mn-cs"/>
            </a:rPr>
            <a:t>Ответы на любые вопросы в сфере закупок с учетом актуальной правоприменительной практики.</a:t>
          </a:r>
          <a:endParaRPr lang="ru-RU" sz="1200" kern="1200" dirty="0" smtClean="0">
            <a:solidFill>
              <a:srgbClr val="444444"/>
            </a:solidFill>
            <a:latin typeface="+mn-lt"/>
          </a:endParaRPr>
        </a:p>
      </dgm:t>
    </dgm:pt>
    <dgm:pt modelId="{6C70496E-C58A-4C50-9A11-B462A43424F4}" type="parTrans" cxnId="{689B8954-22DA-4744-B05E-9D634C2E43C2}">
      <dgm:prSet/>
      <dgm:spPr/>
      <dgm:t>
        <a:bodyPr/>
        <a:lstStyle/>
        <a:p>
          <a:endParaRPr lang="ru-RU"/>
        </a:p>
      </dgm:t>
    </dgm:pt>
    <dgm:pt modelId="{2D209859-87A9-45CE-BE0B-F7BE256C17AE}" type="sibTrans" cxnId="{689B8954-22DA-4744-B05E-9D634C2E43C2}">
      <dgm:prSet/>
      <dgm:spPr/>
      <dgm:t>
        <a:bodyPr/>
        <a:lstStyle/>
        <a:p>
          <a:endParaRPr lang="ru-RU"/>
        </a:p>
      </dgm:t>
    </dgm:pt>
    <dgm:pt modelId="{088BEFB0-5D49-4FDA-866F-6345756D5FF2}" type="pres">
      <dgm:prSet presAssocID="{EFC0047C-39B9-4459-87B4-85BDB96351F3}" presName="arrowDiagram" presStyleCnt="0">
        <dgm:presLayoutVars>
          <dgm:chMax val="5"/>
          <dgm:dir/>
          <dgm:resizeHandles val="exact"/>
        </dgm:presLayoutVars>
      </dgm:prSet>
      <dgm:spPr/>
    </dgm:pt>
    <dgm:pt modelId="{A9E9E349-F212-4139-B68E-3B7AD39BC89D}" type="pres">
      <dgm:prSet presAssocID="{EFC0047C-39B9-4459-87B4-85BDB96351F3}" presName="arrow" presStyleLbl="bgShp" presStyleIdx="0" presStyleCnt="1" custLinFactNeighborX="5147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83798DE-A1BC-4811-9F8C-B376D2DE5A63}" type="pres">
      <dgm:prSet presAssocID="{EFC0047C-39B9-4459-87B4-85BDB96351F3}" presName="arrowDiagram3" presStyleCnt="0"/>
      <dgm:spPr/>
    </dgm:pt>
    <dgm:pt modelId="{BFA0F067-FF30-489A-A36A-42F57152E2F8}" type="pres">
      <dgm:prSet presAssocID="{0D30D739-98CC-4338-AAC6-39E1F69F9210}" presName="bullet3a" presStyleLbl="node1" presStyleIdx="0" presStyleCnt="3"/>
      <dgm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98CED04E-E31A-4FCE-844F-AD0A52540917}" type="pres">
      <dgm:prSet presAssocID="{0D30D739-98CC-4338-AAC6-39E1F69F9210}" presName="textBox3a" presStyleLbl="revTx" presStyleIdx="0" presStyleCnt="3" custScaleX="267679" custLinFactNeighborX="-35031" custLinFactNeighborY="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B7726-33B7-4875-83B0-AE2F17B389A5}" type="pres">
      <dgm:prSet presAssocID="{0059C274-256A-46A6-B00B-9D6D54DBCB9D}" presName="bullet3b" presStyleLbl="node1" presStyleIdx="1" presStyleCnt="3"/>
      <dgm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A1514B7C-3BC4-439F-BEE1-F4A57E61C6C8}" type="pres">
      <dgm:prSet presAssocID="{0059C274-256A-46A6-B00B-9D6D54DBCB9D}" presName="textBox3b" presStyleLbl="revTx" presStyleIdx="1" presStyleCnt="3" custScaleX="273020" custScaleY="57938" custLinFactNeighborX="-14330" custLinFactNeighborY="-31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C0AF8-ED2A-4AAD-825D-13227FE83354}" type="pres">
      <dgm:prSet presAssocID="{B4F89171-A7D8-436C-9883-3942DD636288}" presName="bullet3c" presStyleLbl="node1" presStyleIdx="2" presStyleCnt="3"/>
      <dgm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EA8E06B5-49FF-4E92-9CF9-604C632EB1D2}" type="pres">
      <dgm:prSet presAssocID="{B4F89171-A7D8-436C-9883-3942DD636288}" presName="textBox3c" presStyleLbl="revTx" presStyleIdx="2" presStyleCnt="3" custScaleX="266387" custScaleY="31965" custLinFactNeighborX="113" custLinFactNeighborY="-5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485017-55CC-4B09-A2D1-16F1496EA884}" type="presOf" srcId="{0059C274-256A-46A6-B00B-9D6D54DBCB9D}" destId="{A1514B7C-3BC4-439F-BEE1-F4A57E61C6C8}" srcOrd="0" destOrd="0" presId="urn:microsoft.com/office/officeart/2005/8/layout/arrow2"/>
    <dgm:cxn modelId="{5997E41D-0687-4353-AEA4-E9B31291B5F9}" srcId="{EFC0047C-39B9-4459-87B4-85BDB96351F3}" destId="{0D30D739-98CC-4338-AAC6-39E1F69F9210}" srcOrd="0" destOrd="0" parTransId="{C32F5C6A-F162-4353-8DA0-CDD68B8CEF18}" sibTransId="{4D0C22FB-4B62-46FC-982D-BE32E0BDEBD8}"/>
    <dgm:cxn modelId="{BD04D74B-1431-42FF-B54D-72AA9A362FD5}" type="presOf" srcId="{0D30D739-98CC-4338-AAC6-39E1F69F9210}" destId="{98CED04E-E31A-4FCE-844F-AD0A52540917}" srcOrd="0" destOrd="0" presId="urn:microsoft.com/office/officeart/2005/8/layout/arrow2"/>
    <dgm:cxn modelId="{F17278E0-E630-40EC-8ADD-F8B2087D5013}" srcId="{EFC0047C-39B9-4459-87B4-85BDB96351F3}" destId="{0059C274-256A-46A6-B00B-9D6D54DBCB9D}" srcOrd="1" destOrd="0" parTransId="{F3285B8B-3DA8-4954-A810-224FE10C0376}" sibTransId="{2FA33B5C-4501-4BF9-92E1-B2478C0B4ECF}"/>
    <dgm:cxn modelId="{689B8954-22DA-4744-B05E-9D634C2E43C2}" srcId="{EFC0047C-39B9-4459-87B4-85BDB96351F3}" destId="{B4F89171-A7D8-436C-9883-3942DD636288}" srcOrd="2" destOrd="0" parTransId="{6C70496E-C58A-4C50-9A11-B462A43424F4}" sibTransId="{2D209859-87A9-45CE-BE0B-F7BE256C17AE}"/>
    <dgm:cxn modelId="{AB70553A-1FF8-42E1-8ED5-DD20FE4322A7}" type="presOf" srcId="{B4F89171-A7D8-436C-9883-3942DD636288}" destId="{EA8E06B5-49FF-4E92-9CF9-604C632EB1D2}" srcOrd="0" destOrd="0" presId="urn:microsoft.com/office/officeart/2005/8/layout/arrow2"/>
    <dgm:cxn modelId="{ABAA0252-FC38-41ED-A0E6-12C34073A517}" type="presOf" srcId="{EFC0047C-39B9-4459-87B4-85BDB96351F3}" destId="{088BEFB0-5D49-4FDA-866F-6345756D5FF2}" srcOrd="0" destOrd="0" presId="urn:microsoft.com/office/officeart/2005/8/layout/arrow2"/>
    <dgm:cxn modelId="{22EEAD9A-7194-4D1D-B5FF-9FA2ED50012F}" type="presParOf" srcId="{088BEFB0-5D49-4FDA-866F-6345756D5FF2}" destId="{A9E9E349-F212-4139-B68E-3B7AD39BC89D}" srcOrd="0" destOrd="0" presId="urn:microsoft.com/office/officeart/2005/8/layout/arrow2"/>
    <dgm:cxn modelId="{2238AE7B-3F0D-4CF5-87D8-75D6441EBE34}" type="presParOf" srcId="{088BEFB0-5D49-4FDA-866F-6345756D5FF2}" destId="{583798DE-A1BC-4811-9F8C-B376D2DE5A63}" srcOrd="1" destOrd="0" presId="urn:microsoft.com/office/officeart/2005/8/layout/arrow2"/>
    <dgm:cxn modelId="{36965427-0AE0-4954-93DB-A6A848CFB461}" type="presParOf" srcId="{583798DE-A1BC-4811-9F8C-B376D2DE5A63}" destId="{BFA0F067-FF30-489A-A36A-42F57152E2F8}" srcOrd="0" destOrd="0" presId="urn:microsoft.com/office/officeart/2005/8/layout/arrow2"/>
    <dgm:cxn modelId="{DB435828-283A-44B5-A433-72FA85747C12}" type="presParOf" srcId="{583798DE-A1BC-4811-9F8C-B376D2DE5A63}" destId="{98CED04E-E31A-4FCE-844F-AD0A52540917}" srcOrd="1" destOrd="0" presId="urn:microsoft.com/office/officeart/2005/8/layout/arrow2"/>
    <dgm:cxn modelId="{477EDA56-130A-4A45-8F2E-95AEF1272786}" type="presParOf" srcId="{583798DE-A1BC-4811-9F8C-B376D2DE5A63}" destId="{EC7B7726-33B7-4875-83B0-AE2F17B389A5}" srcOrd="2" destOrd="0" presId="urn:microsoft.com/office/officeart/2005/8/layout/arrow2"/>
    <dgm:cxn modelId="{948F3FA5-26F5-4C52-9583-D7E4C97444FE}" type="presParOf" srcId="{583798DE-A1BC-4811-9F8C-B376D2DE5A63}" destId="{A1514B7C-3BC4-439F-BEE1-F4A57E61C6C8}" srcOrd="3" destOrd="0" presId="urn:microsoft.com/office/officeart/2005/8/layout/arrow2"/>
    <dgm:cxn modelId="{7554B5EF-32E2-4612-8C12-002064571F51}" type="presParOf" srcId="{583798DE-A1BC-4811-9F8C-B376D2DE5A63}" destId="{BF2C0AF8-ED2A-4AAD-825D-13227FE83354}" srcOrd="4" destOrd="0" presId="urn:microsoft.com/office/officeart/2005/8/layout/arrow2"/>
    <dgm:cxn modelId="{BC1917F4-43C4-4B76-A99A-0C342C2E6868}" type="presParOf" srcId="{583798DE-A1BC-4811-9F8C-B376D2DE5A63}" destId="{EA8E06B5-49FF-4E92-9CF9-604C632EB1D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9E349-F212-4139-B68E-3B7AD39BC89D}">
      <dsp:nvSpPr>
        <dsp:cNvPr id="0" name=""/>
        <dsp:cNvSpPr/>
      </dsp:nvSpPr>
      <dsp:spPr>
        <a:xfrm>
          <a:off x="1080139" y="0"/>
          <a:ext cx="6477158" cy="4048224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0F067-FF30-489A-A36A-42F57152E2F8}">
      <dsp:nvSpPr>
        <dsp:cNvPr id="0" name=""/>
        <dsp:cNvSpPr/>
      </dsp:nvSpPr>
      <dsp:spPr>
        <a:xfrm>
          <a:off x="1569359" y="2794084"/>
          <a:ext cx="168406" cy="16840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ED04E-E31A-4FCE-844F-AD0A52540917}">
      <dsp:nvSpPr>
        <dsp:cNvPr id="0" name=""/>
        <dsp:cNvSpPr/>
      </dsp:nvSpPr>
      <dsp:spPr>
        <a:xfrm>
          <a:off x="0" y="2878287"/>
          <a:ext cx="4039752" cy="1169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35" tIns="0" rIns="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444444"/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+mn-cs"/>
            </a:rPr>
            <a:t>Проверка Положений о закупках. Определение соответствия требованиям 223-ФЗ и НПА. Помощь в выборе и описании закупочных процедур.</a:t>
          </a:r>
        </a:p>
      </dsp:txBody>
      <dsp:txXfrm>
        <a:off x="0" y="2878287"/>
        <a:ext cx="4039752" cy="1169936"/>
      </dsp:txXfrm>
    </dsp:sp>
    <dsp:sp modelId="{EC7B7726-33B7-4875-83B0-AE2F17B389A5}">
      <dsp:nvSpPr>
        <dsp:cNvPr id="0" name=""/>
        <dsp:cNvSpPr/>
      </dsp:nvSpPr>
      <dsp:spPr>
        <a:xfrm>
          <a:off x="3055867" y="1693776"/>
          <a:ext cx="304426" cy="30442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14B7C-3BC4-439F-BEE1-F4A57E61C6C8}">
      <dsp:nvSpPr>
        <dsp:cNvPr id="0" name=""/>
        <dsp:cNvSpPr/>
      </dsp:nvSpPr>
      <dsp:spPr>
        <a:xfrm>
          <a:off x="1640504" y="1616142"/>
          <a:ext cx="4244145" cy="127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09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E4465A"/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+mn-cs"/>
            </a:rPr>
            <a:t>Аудит </a:t>
          </a:r>
          <a:r>
            <a:rPr lang="ru-RU" sz="1700" kern="1200" smtClean="0">
              <a:solidFill>
                <a:srgbClr val="E4465A"/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+mn-cs"/>
            </a:rPr>
            <a:t>закупочной документации </a:t>
          </a:r>
          <a:r>
            <a:rPr lang="ru-RU" sz="1700" kern="1200" dirty="0" smtClean="0">
              <a:solidFill>
                <a:srgbClr val="E4465A"/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+mn-cs"/>
            </a:rPr>
            <a:t>на наличие возможных коррупционных рисков и ограничения конкуренции.</a:t>
          </a:r>
        </a:p>
      </dsp:txBody>
      <dsp:txXfrm>
        <a:off x="1640504" y="1616142"/>
        <a:ext cx="4244145" cy="1275930"/>
      </dsp:txXfrm>
    </dsp:sp>
    <dsp:sp modelId="{BF2C0AF8-ED2A-4AAD-825D-13227FE83354}">
      <dsp:nvSpPr>
        <dsp:cNvPr id="0" name=""/>
        <dsp:cNvSpPr/>
      </dsp:nvSpPr>
      <dsp:spPr>
        <a:xfrm>
          <a:off x="4843563" y="1024200"/>
          <a:ext cx="421015" cy="421015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E06B5-49FF-4E92-9CF9-604C632EB1D2}">
      <dsp:nvSpPr>
        <dsp:cNvPr id="0" name=""/>
        <dsp:cNvSpPr/>
      </dsp:nvSpPr>
      <dsp:spPr>
        <a:xfrm>
          <a:off x="3762569" y="504052"/>
          <a:ext cx="4141033" cy="899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87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>
              <a:solidFill>
                <a:srgbClr val="444444"/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+mn-cs"/>
            </a:rPr>
            <a:t>Ответы на любые вопросы в сфере закупок с учетом актуальной правоприменительной практики.</a:t>
          </a:r>
          <a:endParaRPr lang="ru-RU" sz="1200" kern="1200" dirty="0" smtClean="0">
            <a:solidFill>
              <a:srgbClr val="444444"/>
            </a:solidFill>
            <a:latin typeface="+mn-lt"/>
          </a:endParaRPr>
        </a:p>
      </dsp:txBody>
      <dsp:txXfrm>
        <a:off x="3762569" y="504052"/>
        <a:ext cx="4141033" cy="89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A5E18-0DC6-4A06-BC05-44CBD945BEC7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6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66511-5392-4AC7-8B50-509F9938F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4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42567E-AF15-4F87-B233-BDB3C335C62E}" type="datetimeFigureOut">
              <a:rPr lang="ru-RU" smtClean="0"/>
              <a:t>20.09.2016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B6F815-EB4E-40FE-A9D6-ADF11CC49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971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3" y="4715724"/>
            <a:ext cx="5438711" cy="44680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8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3" y="4715724"/>
            <a:ext cx="5438711" cy="44680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3" y="4715724"/>
            <a:ext cx="5438711" cy="44680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6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8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803275"/>
            <a:ext cx="5294313" cy="3971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096" y="5030595"/>
            <a:ext cx="5267526" cy="476640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36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432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28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7428F0-5EBB-4DBF-A053-81255B8AFC4C}" type="slidenum">
              <a:rPr lang="ru-RU" altLang="ru-RU" sz="140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28</a:t>
            </a:fld>
            <a:endParaRPr lang="ru-RU" altLang="ru-RU" sz="1400" dirty="0">
              <a:cs typeface="Arial Unicode MS" panose="020B0604020202020204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9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 филиал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94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64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0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0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0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803275"/>
            <a:ext cx="5294313" cy="3971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096" y="5030595"/>
            <a:ext cx="5267526" cy="476640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63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397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1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96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37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CEC9-1248-4337-A0C1-EA627F019C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3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5"/>
            <a:ext cx="2133600" cy="261937"/>
          </a:xfrm>
        </p:spPr>
        <p:txBody>
          <a:bodyPr/>
          <a:lstStyle>
            <a:lvl1pPr defTabSz="409490">
              <a:defRPr sz="900" smtClean="0"/>
            </a:lvl1pPr>
          </a:lstStyle>
          <a:p>
            <a:pPr>
              <a:defRPr/>
            </a:pPr>
            <a:fld id="{B03B5B05-BB99-4E8E-AFC2-21AA5137F1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91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72B3-2279-4396-8352-38A09C8FF8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266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525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00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21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4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63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25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2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CEC9-1248-4337-A0C1-EA627F019C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75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72B3-2279-4396-8352-38A09C8FF8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21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0168-877C-4611-8DFB-83349B8EC7F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65366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5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6BD05-262A-4279-961A-59083CFB9F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853903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38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5F44-A1A2-4B08-B197-030AD9BBF95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726657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F73B-D904-41D3-BC8F-DE62F6E71D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657055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388" y="5805488"/>
            <a:ext cx="885666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C663-BDFF-4A02-AF09-BDCA80C179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29651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2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38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047018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3"/>
            <a:ext cx="2133600" cy="261937"/>
          </a:xfrm>
        </p:spPr>
        <p:txBody>
          <a:bodyPr/>
          <a:lstStyle>
            <a:lvl1pPr defTabSz="409490">
              <a:defRPr sz="900"/>
            </a:lvl1pPr>
          </a:lstStyle>
          <a:p>
            <a:pPr>
              <a:defRPr/>
            </a:pPr>
            <a:fld id="{A17ED16B-5F21-4126-9CC4-EAEA3898E4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836314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9E3F-529B-4456-A17A-E1BDF8144A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749518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72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91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94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42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61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94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52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15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5"/>
            <a:ext cx="2133600" cy="261937"/>
          </a:xfrm>
        </p:spPr>
        <p:txBody>
          <a:bodyPr/>
          <a:lstStyle>
            <a:lvl1pPr defTabSz="409490">
              <a:defRPr sz="900" smtClean="0"/>
            </a:lvl1pPr>
          </a:lstStyle>
          <a:p>
            <a:pPr>
              <a:defRPr/>
            </a:pPr>
            <a:fld id="{B03B5B05-BB99-4E8E-AFC2-21AA5137F1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78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72B3-2279-4396-8352-38A09C8FF8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56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7" y="1557339"/>
            <a:ext cx="8484907" cy="446405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1600"/>
            </a:lvl1pPr>
            <a:lvl2pPr marL="742796" indent="-285690">
              <a:buClr>
                <a:srgbClr val="E4465A"/>
              </a:buClr>
              <a:buFont typeface="Wingdings" panose="05000000000000000000" pitchFamily="2" charset="2"/>
              <a:buChar char="§"/>
              <a:defRPr sz="1600"/>
            </a:lvl2pPr>
            <a:lvl3pPr marL="119990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3pPr>
            <a:lvl4pPr marL="1657006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4pPr>
            <a:lvl5pPr marL="211411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E8AD-2F4B-458F-B8FC-56A7A698D2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69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79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987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06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65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470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9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CEC9-1248-4337-A0C1-EA627F019C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26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64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72B3-2279-4396-8352-38A09C8FF8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90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0168-877C-4611-8DFB-83349B8EC7F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775875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5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6BD05-262A-4279-961A-59083CFB9F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44611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38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5F44-A1A2-4B08-B197-030AD9BBF95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317348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F73B-D904-41D3-BC8F-DE62F6E71D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143399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388" y="5805488"/>
            <a:ext cx="885666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C663-BDFF-4A02-AF09-BDCA80C179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852214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38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664203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256A-DCD4-423A-B06D-8672ECFB4B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289128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3"/>
            <a:ext cx="2133600" cy="261937"/>
          </a:xfrm>
        </p:spPr>
        <p:txBody>
          <a:bodyPr/>
          <a:lstStyle>
            <a:lvl1pPr defTabSz="409490">
              <a:defRPr sz="900"/>
            </a:lvl1pPr>
          </a:lstStyle>
          <a:p>
            <a:pPr>
              <a:defRPr/>
            </a:pPr>
            <a:fld id="{A17ED16B-5F21-4126-9CC4-EAEA3898E4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5073493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9E3F-529B-4456-A17A-E1BDF8144A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007431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13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0B9BDE-E679-454C-9CAD-E03A8ECAC5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239658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5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667152-8056-4776-9A5B-92126450D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84003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38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2A03F3-8BA3-4C4E-A4D3-52777F14A3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635251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629178-E8F1-4CA0-A4BE-97CB9121C8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8137858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388" y="5805488"/>
            <a:ext cx="885666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B0A67F-B705-4DED-B599-EF18CD808D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9874775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38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970790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91677F-3C16-4966-998C-7FA6EAF932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424761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3"/>
            <a:ext cx="2133600" cy="261937"/>
          </a:xfrm>
        </p:spPr>
        <p:txBody>
          <a:bodyPr/>
          <a:lstStyle>
            <a:lvl1pPr defTabSz="407988">
              <a:defRPr sz="900"/>
            </a:lvl1pPr>
          </a:lstStyle>
          <a:p>
            <a:fld id="{10D147B9-AF19-489B-A35F-CA4AB24170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26441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351779-A53A-49F2-94BC-AD1FE29E4D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98464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0168-877C-4611-8DFB-83349B8EC7F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182410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5"/>
            <a:ext cx="2133600" cy="261937"/>
          </a:xfrm>
        </p:spPr>
        <p:txBody>
          <a:bodyPr/>
          <a:lstStyle>
            <a:lvl1pPr defTabSz="409490">
              <a:defRPr sz="900" smtClean="0"/>
            </a:lvl1pPr>
          </a:lstStyle>
          <a:p>
            <a:pPr>
              <a:defRPr/>
            </a:pPr>
            <a:fld id="{B03B5B05-BB99-4E8E-AFC2-21AA5137F1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20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5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6BD05-262A-4279-961A-59083CFB9F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6106603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38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5F44-A1A2-4B08-B197-030AD9BBF95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4703502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F73B-D904-41D3-BC8F-DE62F6E71D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1132456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388" y="5805488"/>
            <a:ext cx="885666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C663-BDFF-4A02-AF09-BDCA80C179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8933656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38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990491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256A-DCD4-423A-B06D-8672ECFB4B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6586555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3"/>
            <a:ext cx="2133600" cy="261937"/>
          </a:xfrm>
        </p:spPr>
        <p:txBody>
          <a:bodyPr/>
          <a:lstStyle>
            <a:lvl1pPr defTabSz="409490">
              <a:defRPr sz="900"/>
            </a:lvl1pPr>
          </a:lstStyle>
          <a:p>
            <a:pPr>
              <a:defRPr/>
            </a:pPr>
            <a:fld id="{A17ED16B-5F21-4126-9CC4-EAEA3898E4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872364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9E3F-529B-4456-A17A-E1BDF8144A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193260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84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99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 fontAlgn="base">
              <a:spcBef>
                <a:spcPct val="0"/>
              </a:spcBef>
              <a:spcAft>
                <a:spcPct val="0"/>
              </a:spcAft>
              <a:defRPr/>
            </a:pPr>
            <a:fld id="{0FDDD6B9-759A-4028-AA27-90ACCD4A65EB}" type="slidenum">
              <a:rPr lang="ru-RU" altLang="ru-RU">
                <a:ea typeface="Microsoft YaHei" panose="020B0503020204020204" pitchFamily="34" charset="-122"/>
              </a:rPr>
              <a:pPr defTabSz="4491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2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2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165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 fontAlgn="base">
              <a:spcBef>
                <a:spcPct val="0"/>
              </a:spcBef>
              <a:spcAft>
                <a:spcPct val="0"/>
              </a:spcAft>
              <a:defRPr/>
            </a:pPr>
            <a:fld id="{0FDDD6B9-759A-4028-AA27-90ACCD4A65EB}" type="slidenum">
              <a:rPr lang="ru-RU" altLang="ru-RU">
                <a:ea typeface="Microsoft YaHei" panose="020B0503020204020204" pitchFamily="34" charset="-122"/>
              </a:rPr>
              <a:pPr defTabSz="4491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2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2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303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542507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 fontAlgn="base">
              <a:spcBef>
                <a:spcPct val="0"/>
              </a:spcBef>
              <a:spcAft>
                <a:spcPct val="0"/>
              </a:spcAft>
              <a:defRPr/>
            </a:pPr>
            <a:fld id="{0FDDD6B9-759A-4028-AA27-90ACCD4A65EB}" type="slidenum">
              <a:rPr lang="ru-RU" altLang="ru-RU">
                <a:ea typeface="Microsoft YaHei" panose="020B0503020204020204" pitchFamily="34" charset="-122"/>
              </a:rPr>
              <a:pPr defTabSz="4491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33669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2" y="1309688"/>
            <a:ext cx="8484583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2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345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0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7015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defTabSz="449171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FE3FF-F56D-46D1-9A64-E49B7594D7FA}" type="slidenum">
              <a:rPr lang="ru-RU" altLang="ru-RU">
                <a:ea typeface="Microsoft YaHei" panose="020B0503020204020204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0" y="2841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33669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3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0" y="1309688"/>
            <a:ext cx="848458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0" y="6162675"/>
            <a:ext cx="8424614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0604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</p:sldLayoutIdLst>
  <p:transition spd="slow"/>
  <p:hf sldNum="0" hdr="0" ftr="0" dt="0"/>
  <p:txStyles>
    <p:titleStyle>
      <a:lvl1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47675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1363" indent="-284163" algn="l" defTabSz="447675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14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86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58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 fontAlgn="base">
              <a:spcBef>
                <a:spcPct val="0"/>
              </a:spcBef>
              <a:spcAft>
                <a:spcPct val="0"/>
              </a:spcAft>
              <a:defRPr/>
            </a:pPr>
            <a:fld id="{0FDDD6B9-759A-4028-AA27-90ACCD4A65EB}" type="slidenum">
              <a:rPr lang="ru-RU" altLang="ru-RU">
                <a:ea typeface="Microsoft YaHei" panose="020B0503020204020204" pitchFamily="34" charset="-122"/>
              </a:rPr>
              <a:pPr defTabSz="4491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2074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3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0" y="1309688"/>
            <a:ext cx="8500233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0" y="6162675"/>
            <a:ext cx="848458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520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542507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 fontAlgn="base">
              <a:spcBef>
                <a:spcPct val="0"/>
              </a:spcBef>
              <a:spcAft>
                <a:spcPct val="0"/>
              </a:spcAft>
              <a:defRPr/>
            </a:pPr>
            <a:fld id="{0FDDD6B9-759A-4028-AA27-90ACCD4A65EB}" type="slidenum">
              <a:rPr lang="ru-RU" altLang="ru-RU">
                <a:ea typeface="Microsoft YaHei" panose="020B0503020204020204" pitchFamily="34" charset="-122"/>
              </a:rPr>
              <a:pPr defTabSz="4491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2074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0" y="1309688"/>
            <a:ext cx="8500233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0" y="6162675"/>
            <a:ext cx="848458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852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7015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defTabSz="449171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FE3FF-F56D-46D1-9A64-E49B7594D7FA}" type="slidenum">
              <a:rPr lang="ru-RU" altLang="ru-RU">
                <a:ea typeface="Microsoft YaHei" panose="020B0503020204020204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0" y="2841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2074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3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4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0" y="1309688"/>
            <a:ext cx="8500233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0" y="6162675"/>
            <a:ext cx="848458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760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ransition spd="slow"/>
  <p:hf sldNum="0" hdr="0" ftr="0" dt="0"/>
  <p:txStyles>
    <p:titleStyle>
      <a:lvl1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47675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1363" indent="-284163" algn="l" defTabSz="447675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14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86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58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2313" algn="l"/>
                <a:tab pos="1446213" algn="l"/>
              </a:tabLst>
              <a:defRPr sz="120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7675" fontAlgn="base">
              <a:spcBef>
                <a:spcPct val="0"/>
              </a:spcBef>
              <a:spcAft>
                <a:spcPct val="0"/>
              </a:spcAft>
            </a:pPr>
            <a:fld id="{C3FAC874-1377-4AD7-BCAE-9F0706802C25}" type="slidenum">
              <a:rPr lang="ru-RU" altLang="ru-RU">
                <a:ea typeface="Microsoft YaHei" panose="020B0503020204020204" pitchFamily="34" charset="-122"/>
              </a:rPr>
              <a:pPr defTabSz="44767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0" y="2841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3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0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892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transition spd="slow"/>
  <p:hf sldNum="0" hdr="0" ftr="0" dt="0"/>
  <p:txStyles>
    <p:titleStyle>
      <a:lvl1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47675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1363" indent="-284163" algn="l" defTabSz="447675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14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86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58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defTabSz="449171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FE3FF-F56D-46D1-9A64-E49B7594D7FA}" type="slidenum">
              <a:rPr lang="ru-RU" altLang="ru-RU">
                <a:ea typeface="Microsoft YaHei" panose="020B0503020204020204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0" y="2841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3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0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0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900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</p:sldLayoutIdLst>
  <p:transition spd="slow"/>
  <p:hf sldNum="0" hdr="0" ftr="0" dt="0"/>
  <p:txStyles>
    <p:titleStyle>
      <a:lvl1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47675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1363" indent="-284163" algn="l" defTabSz="447675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14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86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58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0" y="0"/>
            <a:ext cx="9180513" cy="68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620715"/>
            <a:ext cx="2160588" cy="719137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7"/>
            <a:ext cx="258603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Заголовок 1"/>
          <p:cNvSpPr txBox="1">
            <a:spLocks/>
          </p:cNvSpPr>
          <p:nvPr/>
        </p:nvSpPr>
        <p:spPr bwMode="auto">
          <a:xfrm>
            <a:off x="245753" y="1390033"/>
            <a:ext cx="532827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" tIns="44991" rIns="89982" bIns="44991" anchor="ctr"/>
          <a:lstStyle/>
          <a:p>
            <a:pPr algn="ctr" defTabSz="44917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0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ЭЛЕКТРОННАЯ ПЛОЩАДКА </a:t>
            </a:r>
          </a:p>
          <a:p>
            <a:pPr algn="ctr" defTabSz="44917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0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РТС-тендер</a:t>
            </a:r>
            <a:endParaRPr lang="ru-RU" altLang="ru-RU" sz="20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Аналитический</a:t>
            </a:r>
            <a:br>
              <a:rPr lang="ru-RU" dirty="0" smtClean="0"/>
            </a:br>
            <a:r>
              <a:rPr lang="ru-RU" dirty="0" smtClean="0"/>
              <a:t>Инструмент КУБ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392" y="1288462"/>
            <a:ext cx="877609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Предложение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РТС-тендер: аналитический инструмент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КУБ</a:t>
            </a:r>
          </a:p>
          <a:p>
            <a:pPr algn="just">
              <a:lnSpc>
                <a:spcPts val="2300"/>
              </a:lnSpc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3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Федеральная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электронная площадка РТС-тендер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разработала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готова бесплатно предоставить сервис аналитики по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закупкам,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позволяющий в режиме реального времени отображать информацию об опубликованных и проведенных процедурах закупок, получаемую из Единой информационной системы (ЕИС) zakupki.gov.ru.</a:t>
            </a:r>
          </a:p>
          <a:p>
            <a:pPr algn="just">
              <a:lnSpc>
                <a:spcPts val="23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Данный аналитический инструмент позволяет осуществлять фильтрацию, компиляцию и построение информации более чем по 110 параметрам, например:</a:t>
            </a:r>
          </a:p>
          <a:p>
            <a:pPr algn="just">
              <a:lnSpc>
                <a:spcPts val="2300"/>
              </a:lnSpc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12560"/>
              </p:ext>
            </p:extLst>
          </p:nvPr>
        </p:nvGraphicFramePr>
        <p:xfrm>
          <a:off x="107504" y="4005064"/>
          <a:ext cx="8916174" cy="1957351"/>
        </p:xfrm>
        <a:graphic>
          <a:graphicData uri="http://schemas.openxmlformats.org/drawingml/2006/table">
            <a:tbl>
              <a:tblPr/>
              <a:tblGrid>
                <a:gridCol w="1436294"/>
                <a:gridCol w="2238334"/>
                <a:gridCol w="2010646"/>
                <a:gridCol w="2093845"/>
                <a:gridCol w="1137055"/>
              </a:tblGrid>
              <a:tr h="374959"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Закупки: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Заказчик или организатор торгов: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Процедура: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Контракт: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Поставщик: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197799"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закупок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Метод закупки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Валюта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799"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лотов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ИНН, КПП, ОКАТО…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Номер на ЕИС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в реестре договоров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Страна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799"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Нач. цена контракта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Адрес, регион, город…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 процедуры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Есть сумма договора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Тип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799"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 договоров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 полномочия как заказчика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Электронная/бумажная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Поставщик - СМП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799"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Экономия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 собственности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Конкурентная/Ед поставщик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Субподрядчик - СМП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ИНН, КПП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799"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Валюта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(фед., субъект, мун.)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Электронная площадка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Геристр. номер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ОКАТО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799"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договора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Филиал или нет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отмены процедуры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 публикации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ОКОПФ, ОКТМО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799"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0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1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31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42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52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630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9736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6841" algn="l" defTabSz="9142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4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Заголовок 1"/>
          <p:cNvSpPr txBox="1">
            <a:spLocks/>
          </p:cNvSpPr>
          <p:nvPr/>
        </p:nvSpPr>
        <p:spPr bwMode="auto">
          <a:xfrm>
            <a:off x="2419350" y="276224"/>
            <a:ext cx="65452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Витрина закупок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1480826"/>
            <a:ext cx="716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E4465A"/>
                </a:solidFill>
                <a:ea typeface="Arial Unicode MS" pitchFamily="34" charset="-128"/>
              </a:rPr>
              <a:t>ВИТРИНА ЗАКУПОК НА ИНТЕРНЕТ-САЙТЕ ЗАКАЗЧИКА </a:t>
            </a:r>
            <a:endParaRPr lang="ru-RU" altLang="ru-RU" sz="2000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pic>
        <p:nvPicPr>
          <p:cNvPr id="1026" name="Picture 2" descr="C:\Users\r.aisin.RTS-TENDER\Desktop\витр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41429"/>
            <a:ext cx="6092655" cy="40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ятиугольник 41"/>
          <p:cNvSpPr/>
          <p:nvPr/>
        </p:nvSpPr>
        <p:spPr bwMode="auto">
          <a:xfrm rot="5400000">
            <a:off x="7032200" y="1784745"/>
            <a:ext cx="886565" cy="1969899"/>
          </a:xfrm>
          <a:prstGeom prst="homePlate">
            <a:avLst>
              <a:gd name="adj" fmla="val 1674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270" lIns="36000" tIns="0" rIns="0" bIns="0" anchor="t"/>
          <a:lstStyle/>
          <a:p>
            <a:pPr algn="ctr"/>
            <a:r>
              <a:rPr lang="ru-RU" sz="1200" b="1" dirty="0" smtClean="0">
                <a:solidFill>
                  <a:srgbClr val="444444"/>
                </a:solidFill>
                <a:ea typeface="Arial Unicode MS" pitchFamily="34" charset="-128"/>
              </a:rPr>
              <a:t>Отображение закупок заказчика и подведомственных организаций</a:t>
            </a:r>
            <a:endParaRPr lang="ru-RU" sz="1200" b="1" dirty="0">
              <a:solidFill>
                <a:srgbClr val="444444"/>
              </a:solidFill>
              <a:ea typeface="Arial Unicode MS" pitchFamily="34" charset="-128"/>
            </a:endParaRPr>
          </a:p>
        </p:txBody>
      </p:sp>
      <p:sp>
        <p:nvSpPr>
          <p:cNvPr id="43" name="Пятиугольник 42"/>
          <p:cNvSpPr/>
          <p:nvPr/>
        </p:nvSpPr>
        <p:spPr bwMode="auto">
          <a:xfrm rot="5400000">
            <a:off x="7115442" y="2876098"/>
            <a:ext cx="720080" cy="1969899"/>
          </a:xfrm>
          <a:prstGeom prst="homePlate">
            <a:avLst>
              <a:gd name="adj" fmla="val 1674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270" lIns="36000" tIns="0" rIns="0" bIns="0" anchor="t"/>
          <a:lstStyle/>
          <a:p>
            <a:pPr algn="ctr"/>
            <a:r>
              <a:rPr lang="ru-RU" sz="1200" b="1" dirty="0" smtClean="0">
                <a:solidFill>
                  <a:srgbClr val="444444"/>
                </a:solidFill>
                <a:ea typeface="Arial Unicode MS" pitchFamily="34" charset="-128"/>
              </a:rPr>
              <a:t>Возможность настройки дизайна в соответствии с сайтом заказчика</a:t>
            </a:r>
            <a:endParaRPr lang="ru-RU" sz="1200" b="1" dirty="0">
              <a:solidFill>
                <a:srgbClr val="444444"/>
              </a:solidFill>
              <a:ea typeface="Arial Unicode MS" pitchFamily="34" charset="-128"/>
            </a:endParaRPr>
          </a:p>
        </p:txBody>
      </p:sp>
      <p:sp>
        <p:nvSpPr>
          <p:cNvPr id="48" name="Пятиугольник 47"/>
          <p:cNvSpPr/>
          <p:nvPr/>
        </p:nvSpPr>
        <p:spPr bwMode="auto">
          <a:xfrm rot="5400000">
            <a:off x="7170646" y="3795398"/>
            <a:ext cx="609672" cy="1969899"/>
          </a:xfrm>
          <a:prstGeom prst="homePlate">
            <a:avLst>
              <a:gd name="adj" fmla="val 1674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270" lIns="36000" tIns="0" rIns="0" bIns="0" anchor="t"/>
          <a:lstStyle/>
          <a:p>
            <a:pPr algn="ctr"/>
            <a:r>
              <a:rPr lang="ru-RU" sz="1200" b="1" dirty="0" smtClean="0">
                <a:solidFill>
                  <a:srgbClr val="444444"/>
                </a:solidFill>
                <a:ea typeface="Arial Unicode MS" pitchFamily="34" charset="-128"/>
              </a:rPr>
              <a:t>Обновление данных в автоматическом режиме</a:t>
            </a:r>
            <a:endParaRPr lang="ru-RU" sz="1200" b="1" dirty="0">
              <a:solidFill>
                <a:srgbClr val="444444"/>
              </a:solidFill>
              <a:ea typeface="Arial Unicode MS" pitchFamily="34" charset="-128"/>
            </a:endParaRPr>
          </a:p>
        </p:txBody>
      </p:sp>
      <p:sp>
        <p:nvSpPr>
          <p:cNvPr id="49" name="Пятиугольник 48"/>
          <p:cNvSpPr/>
          <p:nvPr/>
        </p:nvSpPr>
        <p:spPr bwMode="auto">
          <a:xfrm rot="5400000">
            <a:off x="7170646" y="4587486"/>
            <a:ext cx="609672" cy="1969899"/>
          </a:xfrm>
          <a:prstGeom prst="homePlate">
            <a:avLst>
              <a:gd name="adj" fmla="val 1674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270" lIns="36000" tIns="0" rIns="0" bIns="0" anchor="t"/>
          <a:lstStyle/>
          <a:p>
            <a:pPr algn="ctr"/>
            <a:r>
              <a:rPr lang="ru-RU" sz="1200" b="1" dirty="0" smtClean="0">
                <a:solidFill>
                  <a:srgbClr val="444444"/>
                </a:solidFill>
                <a:ea typeface="Arial Unicode MS" pitchFamily="34" charset="-128"/>
              </a:rPr>
              <a:t>Отображение всех видов процедур публикуемых в ЕИС</a:t>
            </a:r>
            <a:endParaRPr lang="ru-RU" sz="1200" b="1" dirty="0">
              <a:solidFill>
                <a:srgbClr val="444444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1287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2" grpId="0" animBg="1"/>
      <p:bldP spid="43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3"/>
          <p:cNvSpPr>
            <a:spLocks noChangeArrowheads="1"/>
          </p:cNvSpPr>
          <p:nvPr/>
        </p:nvSpPr>
        <p:spPr bwMode="auto">
          <a:xfrm>
            <a:off x="1331913" y="5340350"/>
            <a:ext cx="594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endParaRPr lang="ru-RU" altLang="ru-RU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24" name="Прямоугольник 8"/>
          <p:cNvSpPr>
            <a:spLocks noChangeArrowheads="1"/>
          </p:cNvSpPr>
          <p:nvPr/>
        </p:nvSpPr>
        <p:spPr bwMode="auto">
          <a:xfrm>
            <a:off x="4797425" y="2708275"/>
            <a:ext cx="4032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 hangingPunct="1"/>
            <a:endParaRPr lang="ru-RU" altLang="ru-RU" sz="16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4067944" y="260350"/>
            <a:ext cx="4824536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Автоматизированная система проверки контрагентов</a:t>
            </a:r>
            <a:endParaRPr lang="ru-RU" altLang="ru-RU" dirty="0"/>
          </a:p>
          <a:p>
            <a:pPr>
              <a:defRPr/>
            </a:pPr>
            <a:endParaRPr lang="ru-RU" altLang="ru-RU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50825" y="1484313"/>
            <a:ext cx="8641655" cy="18759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9982" tIns="44991" rIns="89982" bIns="44991">
            <a:spAutoFit/>
          </a:bodyPr>
          <a:lstStyle/>
          <a:p>
            <a:pPr eaLnBrk="0" fontAlgn="b" hangingPunct="0">
              <a:buClr>
                <a:srgbClr val="0000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altLang="ru-RU" sz="2000" b="1" dirty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Комплексный анализ информации об </a:t>
            </a:r>
            <a:r>
              <a:rPr lang="ru-RU" altLang="ru-RU" sz="20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организации</a:t>
            </a:r>
            <a:r>
              <a:rPr lang="en-US" altLang="ru-RU" sz="20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 (</a:t>
            </a:r>
            <a:r>
              <a:rPr lang="ru-RU" altLang="ru-RU" sz="20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ЮЛ, ИП): </a:t>
            </a:r>
            <a:endParaRPr lang="en-US" altLang="ru-RU" sz="2000" b="1" dirty="0" smtClean="0">
              <a:solidFill>
                <a:srgbClr val="E4465A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marL="285750" indent="-285750" eaLnBrk="0" fontAlgn="b" hangingPunct="0">
              <a:buClr>
                <a:srgbClr val="000000"/>
              </a:buClr>
              <a:buSzPct val="45000"/>
              <a:buFontTx/>
              <a:buChar char="-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alt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финансовые показатели (бухгалтерский баланс),</a:t>
            </a:r>
          </a:p>
          <a:p>
            <a:pPr marL="285750" indent="-285750" eaLnBrk="0" fontAlgn="b" hangingPunct="0">
              <a:buClr>
                <a:srgbClr val="000000"/>
              </a:buClr>
              <a:buSzPct val="45000"/>
              <a:buFontTx/>
              <a:buChar char="-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alt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участие </a:t>
            </a:r>
            <a:r>
              <a:rPr lang="ru-RU" altLang="ru-RU" sz="1600" b="1" dirty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в закупках, </a:t>
            </a:r>
            <a:endParaRPr lang="ru-RU" altLang="ru-RU" sz="1600" b="1" dirty="0" smtClean="0">
              <a:solidFill>
                <a:srgbClr val="E4465A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marL="285750" indent="-285750" eaLnBrk="0" fontAlgn="b" hangingPunct="0">
              <a:buClr>
                <a:srgbClr val="000000"/>
              </a:buClr>
              <a:buSzPct val="45000"/>
              <a:buFontTx/>
              <a:buChar char="-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alt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заключённые госконтракты</a:t>
            </a:r>
            <a:r>
              <a:rPr lang="ru-RU" altLang="ru-RU" sz="1600" b="1" dirty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, </a:t>
            </a:r>
            <a:endParaRPr lang="ru-RU" altLang="ru-RU" sz="1600" b="1" dirty="0" smtClean="0">
              <a:solidFill>
                <a:srgbClr val="E4465A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marL="285750" indent="-285750" eaLnBrk="0" fontAlgn="b" hangingPunct="0">
              <a:buClr>
                <a:srgbClr val="000000"/>
              </a:buClr>
              <a:buSzPct val="45000"/>
              <a:buFontTx/>
              <a:buChar char="-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alt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наличие </a:t>
            </a:r>
            <a:r>
              <a:rPr lang="ru-RU" altLang="ru-RU" sz="1600" b="1" dirty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задолженностей, </a:t>
            </a:r>
          </a:p>
          <a:p>
            <a:pPr marL="285750" indent="-285750" eaLnBrk="0" fontAlgn="b" hangingPunct="0">
              <a:buClr>
                <a:srgbClr val="000000"/>
              </a:buClr>
              <a:buSzPct val="45000"/>
              <a:buFontTx/>
              <a:buChar char="-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altLang="ru-RU" sz="1600" b="1" dirty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к</a:t>
            </a:r>
            <a:r>
              <a:rPr lang="ru-RU" alt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артотека арбитражных дел,</a:t>
            </a:r>
          </a:p>
          <a:p>
            <a:pPr marL="285750" indent="-285750" eaLnBrk="0" fontAlgn="b" hangingPunct="0">
              <a:buClr>
                <a:srgbClr val="000000"/>
              </a:buClr>
              <a:buSzPct val="45000"/>
              <a:buFontTx/>
              <a:buChar char="-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altLang="ru-RU" sz="1600" b="1" dirty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с</a:t>
            </a:r>
            <a:r>
              <a:rPr lang="ru-RU" altLang="ru-RU" sz="16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ведения об учредителях и т.д. </a:t>
            </a:r>
            <a:endParaRPr lang="ru-RU" altLang="ru-RU" sz="1600" b="1" dirty="0">
              <a:solidFill>
                <a:srgbClr val="E4465A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</p:txBody>
      </p:sp>
      <p:pic>
        <p:nvPicPr>
          <p:cNvPr id="27" name="Picture 2" descr="C:\Users\a.alekseeva\Desktop\Проверка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5" y="3402942"/>
            <a:ext cx="4666545" cy="2664024"/>
          </a:xfrm>
          <a:prstGeom prst="rect">
            <a:avLst/>
          </a:prstGeom>
          <a:noFill/>
          <a:ln w="12700">
            <a:solidFill>
              <a:srgbClr val="93959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06" y="2116928"/>
            <a:ext cx="2640723" cy="1421714"/>
          </a:xfrm>
          <a:prstGeom prst="rect">
            <a:avLst/>
          </a:prstGeom>
          <a:noFill/>
          <a:ln w="12700">
            <a:solidFill>
              <a:srgbClr val="939598"/>
            </a:solidFill>
            <a:miter lim="800000"/>
            <a:headEnd/>
            <a:tailEnd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94" y="2954557"/>
            <a:ext cx="2718181" cy="1800831"/>
          </a:xfrm>
          <a:prstGeom prst="rect">
            <a:avLst/>
          </a:prstGeom>
          <a:noFill/>
          <a:ln w="12700">
            <a:solidFill>
              <a:srgbClr val="939598"/>
            </a:solidFill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48" y="4335000"/>
            <a:ext cx="2637927" cy="1735336"/>
          </a:xfrm>
          <a:prstGeom prst="rect">
            <a:avLst/>
          </a:prstGeom>
          <a:noFill/>
          <a:ln w="12700">
            <a:solidFill>
              <a:srgbClr val="939598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1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505249" y="276224"/>
            <a:ext cx="6459364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altLang="ru-RU" dirty="0"/>
              <a:t>Служба телемаркетинга </a:t>
            </a:r>
            <a:r>
              <a:rPr lang="en-US" altLang="ru-RU" dirty="0" smtClean="0"/>
              <a:t/>
            </a:r>
            <a:br>
              <a:rPr lang="en-US" altLang="ru-RU" dirty="0" smtClean="0"/>
            </a:br>
            <a:r>
              <a:rPr lang="ru-RU" altLang="ru-RU" dirty="0" smtClean="0"/>
              <a:t>РТС-тендер</a:t>
            </a:r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553271"/>
            <a:ext cx="8713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Заказчикам бесплатно 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доступен функционал службы телемаркетинга, </a:t>
            </a: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 помощи которой осуществляется приглашение потенциальных поставщиков на 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предстоящую процедуру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21917" y="2708920"/>
            <a:ext cx="8571604" cy="2733891"/>
            <a:chOff x="323850" y="3022925"/>
            <a:chExt cx="8571604" cy="273389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23850" y="4581128"/>
              <a:ext cx="1981200" cy="1175688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lIns="72000" tIns="72000" rIns="72000" bIns="72000">
              <a:noAutofit/>
            </a:bodyPr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1200" b="1" dirty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>Комплексный анализ опубликованной закупки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505249" y="4581128"/>
              <a:ext cx="1981025" cy="1175688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lIns="72000" tIns="72000" rIns="72000" bIns="72000">
              <a:noAutofit/>
            </a:bodyPr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1200" b="1" dirty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>Оперативная подготовка базы поставщиков (более 200 тыс. </a:t>
              </a:r>
              <a:r>
                <a:rPr lang="ru-RU" sz="1200" b="1" dirty="0" smtClean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>компаний)</a:t>
              </a:r>
              <a:endParaRPr lang="ru-RU" sz="1200" b="1" dirty="0">
                <a:solidFill>
                  <a:srgbClr val="444444"/>
                </a:solidFill>
                <a:latin typeface="Trebuchet MS" panose="020B0603020202020204" pitchFamily="34" charset="0"/>
                <a:ea typeface="Microsoft YaHei" charset="-122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716464" y="4581128"/>
              <a:ext cx="1979612" cy="1175688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lIns="72000" tIns="72000" rIns="72000" bIns="72000">
              <a:noAutofit/>
            </a:bodyPr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1200" b="1" dirty="0" smtClean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>Приглашение </a:t>
              </a:r>
              <a:r>
                <a:rPr lang="ru-RU" sz="1200" b="1" dirty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>к участию </a:t>
              </a:r>
              <a:r>
                <a:rPr lang="ru-RU" sz="1200" b="1" dirty="0" smtClean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>в </a:t>
              </a:r>
              <a:r>
                <a:rPr lang="ru-RU" sz="1200" b="1" dirty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>процедуре </a:t>
              </a:r>
              <a:r>
                <a:rPr lang="ru-RU" sz="1200" b="1" dirty="0" smtClean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>закупки. Предоставление списка приглашенных поставщиков заказчику </a:t>
              </a:r>
              <a:endParaRPr lang="ru-RU" sz="1200" b="1" dirty="0">
                <a:solidFill>
                  <a:srgbClr val="444444"/>
                </a:solidFill>
                <a:latin typeface="Trebuchet MS" panose="020B0603020202020204" pitchFamily="34" charset="0"/>
                <a:ea typeface="Microsoft YaHei" charset="-122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915324" y="4581128"/>
              <a:ext cx="1977851" cy="1175688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lIns="72000" tIns="72000" rIns="72000" bIns="72000">
              <a:noAutofit/>
            </a:bodyPr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1200" b="1" dirty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>Наилучшее ценовое предложение </a:t>
              </a:r>
              <a:r>
                <a:rPr lang="en-US" sz="1200" b="1" dirty="0" smtClean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/>
              </a:r>
              <a:br>
                <a:rPr lang="en-US" sz="1200" b="1" dirty="0" smtClean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</a:br>
              <a:r>
                <a:rPr lang="ru-RU" sz="1200" b="1" dirty="0" smtClean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>и </a:t>
              </a:r>
              <a:r>
                <a:rPr lang="ru-RU" sz="1200" b="1" dirty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rPr>
                <a:t>условия исполнения контракта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520985" y="3022926"/>
              <a:ext cx="1981200" cy="1559681"/>
              <a:chOff x="2520985" y="2852940"/>
              <a:chExt cx="1981200" cy="1559681"/>
            </a:xfrm>
          </p:grpSpPr>
          <p:sp>
            <p:nvSpPr>
              <p:cNvPr id="53" name="Пятиугольник 52"/>
              <p:cNvSpPr/>
              <p:nvPr/>
            </p:nvSpPr>
            <p:spPr bwMode="auto">
              <a:xfrm rot="5400000">
                <a:off x="2731744" y="2642181"/>
                <a:ext cx="1559681" cy="1981200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grpSp>
            <p:nvGrpSpPr>
              <p:cNvPr id="43" name="Группа 42"/>
              <p:cNvGrpSpPr/>
              <p:nvPr/>
            </p:nvGrpSpPr>
            <p:grpSpPr>
              <a:xfrm>
                <a:off x="3101050" y="3123775"/>
                <a:ext cx="800301" cy="965988"/>
                <a:chOff x="5313363" y="2478088"/>
                <a:chExt cx="812800" cy="981075"/>
              </a:xfrm>
            </p:grpSpPr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>
                  <a:off x="5588001" y="2493963"/>
                  <a:ext cx="263525" cy="265113"/>
                </a:xfrm>
                <a:custGeom>
                  <a:avLst/>
                  <a:gdLst>
                    <a:gd name="T0" fmla="*/ 3 w 166"/>
                    <a:gd name="T1" fmla="*/ 67 h 167"/>
                    <a:gd name="T2" fmla="*/ 0 w 166"/>
                    <a:gd name="T3" fmla="*/ 78 h 167"/>
                    <a:gd name="T4" fmla="*/ 0 w 166"/>
                    <a:gd name="T5" fmla="*/ 90 h 167"/>
                    <a:gd name="T6" fmla="*/ 3 w 166"/>
                    <a:gd name="T7" fmla="*/ 105 h 167"/>
                    <a:gd name="T8" fmla="*/ 8 w 166"/>
                    <a:gd name="T9" fmla="*/ 114 h 167"/>
                    <a:gd name="T10" fmla="*/ 12 w 166"/>
                    <a:gd name="T11" fmla="*/ 126 h 167"/>
                    <a:gd name="T12" fmla="*/ 19 w 166"/>
                    <a:gd name="T13" fmla="*/ 136 h 167"/>
                    <a:gd name="T14" fmla="*/ 26 w 166"/>
                    <a:gd name="T15" fmla="*/ 145 h 167"/>
                    <a:gd name="T16" fmla="*/ 36 w 166"/>
                    <a:gd name="T17" fmla="*/ 152 h 167"/>
                    <a:gd name="T18" fmla="*/ 48 w 166"/>
                    <a:gd name="T19" fmla="*/ 157 h 167"/>
                    <a:gd name="T20" fmla="*/ 60 w 166"/>
                    <a:gd name="T21" fmla="*/ 162 h 167"/>
                    <a:gd name="T22" fmla="*/ 72 w 166"/>
                    <a:gd name="T23" fmla="*/ 164 h 167"/>
                    <a:gd name="T24" fmla="*/ 83 w 166"/>
                    <a:gd name="T25" fmla="*/ 167 h 167"/>
                    <a:gd name="T26" fmla="*/ 95 w 166"/>
                    <a:gd name="T27" fmla="*/ 164 h 167"/>
                    <a:gd name="T28" fmla="*/ 109 w 166"/>
                    <a:gd name="T29" fmla="*/ 162 h 167"/>
                    <a:gd name="T30" fmla="*/ 119 w 166"/>
                    <a:gd name="T31" fmla="*/ 157 h 167"/>
                    <a:gd name="T32" fmla="*/ 131 w 166"/>
                    <a:gd name="T33" fmla="*/ 152 h 167"/>
                    <a:gd name="T34" fmla="*/ 140 w 166"/>
                    <a:gd name="T35" fmla="*/ 145 h 167"/>
                    <a:gd name="T36" fmla="*/ 147 w 166"/>
                    <a:gd name="T37" fmla="*/ 136 h 167"/>
                    <a:gd name="T38" fmla="*/ 154 w 166"/>
                    <a:gd name="T39" fmla="*/ 126 h 167"/>
                    <a:gd name="T40" fmla="*/ 159 w 166"/>
                    <a:gd name="T41" fmla="*/ 114 h 167"/>
                    <a:gd name="T42" fmla="*/ 164 w 166"/>
                    <a:gd name="T43" fmla="*/ 105 h 167"/>
                    <a:gd name="T44" fmla="*/ 166 w 166"/>
                    <a:gd name="T45" fmla="*/ 90 h 167"/>
                    <a:gd name="T46" fmla="*/ 166 w 166"/>
                    <a:gd name="T47" fmla="*/ 78 h 167"/>
                    <a:gd name="T48" fmla="*/ 166 w 166"/>
                    <a:gd name="T49" fmla="*/ 67 h 167"/>
                    <a:gd name="T50" fmla="*/ 162 w 166"/>
                    <a:gd name="T51" fmla="*/ 55 h 167"/>
                    <a:gd name="T52" fmla="*/ 157 w 166"/>
                    <a:gd name="T53" fmla="*/ 43 h 167"/>
                    <a:gd name="T54" fmla="*/ 150 w 166"/>
                    <a:gd name="T55" fmla="*/ 33 h 167"/>
                    <a:gd name="T56" fmla="*/ 143 w 166"/>
                    <a:gd name="T57" fmla="*/ 24 h 167"/>
                    <a:gd name="T58" fmla="*/ 133 w 166"/>
                    <a:gd name="T59" fmla="*/ 16 h 167"/>
                    <a:gd name="T60" fmla="*/ 124 w 166"/>
                    <a:gd name="T61" fmla="*/ 9 h 167"/>
                    <a:gd name="T62" fmla="*/ 112 w 166"/>
                    <a:gd name="T63" fmla="*/ 5 h 167"/>
                    <a:gd name="T64" fmla="*/ 100 w 166"/>
                    <a:gd name="T65" fmla="*/ 0 h 167"/>
                    <a:gd name="T66" fmla="*/ 88 w 166"/>
                    <a:gd name="T67" fmla="*/ 0 h 167"/>
                    <a:gd name="T68" fmla="*/ 74 w 166"/>
                    <a:gd name="T69" fmla="*/ 0 h 167"/>
                    <a:gd name="T70" fmla="*/ 62 w 166"/>
                    <a:gd name="T71" fmla="*/ 2 h 167"/>
                    <a:gd name="T72" fmla="*/ 50 w 166"/>
                    <a:gd name="T73" fmla="*/ 5 h 167"/>
                    <a:gd name="T74" fmla="*/ 41 w 166"/>
                    <a:gd name="T75" fmla="*/ 12 h 167"/>
                    <a:gd name="T76" fmla="*/ 31 w 166"/>
                    <a:gd name="T77" fmla="*/ 19 h 167"/>
                    <a:gd name="T78" fmla="*/ 22 w 166"/>
                    <a:gd name="T79" fmla="*/ 26 h 167"/>
                    <a:gd name="T80" fmla="*/ 15 w 166"/>
                    <a:gd name="T81" fmla="*/ 36 h 167"/>
                    <a:gd name="T82" fmla="*/ 8 w 166"/>
                    <a:gd name="T83" fmla="*/ 47 h 167"/>
                    <a:gd name="T84" fmla="*/ 5 w 166"/>
                    <a:gd name="T85" fmla="*/ 57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6" h="167">
                      <a:moveTo>
                        <a:pt x="5" y="57"/>
                      </a:moveTo>
                      <a:lnTo>
                        <a:pt x="3" y="62"/>
                      </a:lnTo>
                      <a:lnTo>
                        <a:pt x="3" y="67"/>
                      </a:lnTo>
                      <a:lnTo>
                        <a:pt x="0" y="69"/>
                      </a:lnTo>
                      <a:lnTo>
                        <a:pt x="0" y="74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0" y="88"/>
                      </a:lnTo>
                      <a:lnTo>
                        <a:pt x="0" y="90"/>
                      </a:lnTo>
                      <a:lnTo>
                        <a:pt x="0" y="95"/>
                      </a:lnTo>
                      <a:lnTo>
                        <a:pt x="3" y="100"/>
                      </a:lnTo>
                      <a:lnTo>
                        <a:pt x="3" y="105"/>
                      </a:lnTo>
                      <a:lnTo>
                        <a:pt x="5" y="107"/>
                      </a:lnTo>
                      <a:lnTo>
                        <a:pt x="5" y="112"/>
                      </a:lnTo>
                      <a:lnTo>
                        <a:pt x="8" y="114"/>
                      </a:lnTo>
                      <a:lnTo>
                        <a:pt x="8" y="119"/>
                      </a:lnTo>
                      <a:lnTo>
                        <a:pt x="10" y="124"/>
                      </a:lnTo>
                      <a:lnTo>
                        <a:pt x="12" y="126"/>
                      </a:lnTo>
                      <a:lnTo>
                        <a:pt x="15" y="129"/>
                      </a:lnTo>
                      <a:lnTo>
                        <a:pt x="17" y="133"/>
                      </a:lnTo>
                      <a:lnTo>
                        <a:pt x="19" y="136"/>
                      </a:lnTo>
                      <a:lnTo>
                        <a:pt x="22" y="138"/>
                      </a:lnTo>
                      <a:lnTo>
                        <a:pt x="24" y="143"/>
                      </a:lnTo>
                      <a:lnTo>
                        <a:pt x="26" y="145"/>
                      </a:lnTo>
                      <a:lnTo>
                        <a:pt x="31" y="148"/>
                      </a:lnTo>
                      <a:lnTo>
                        <a:pt x="34" y="150"/>
                      </a:lnTo>
                      <a:lnTo>
                        <a:pt x="36" y="152"/>
                      </a:lnTo>
                      <a:lnTo>
                        <a:pt x="41" y="155"/>
                      </a:lnTo>
                      <a:lnTo>
                        <a:pt x="43" y="157"/>
                      </a:lnTo>
                      <a:lnTo>
                        <a:pt x="48" y="157"/>
                      </a:lnTo>
                      <a:lnTo>
                        <a:pt x="50" y="160"/>
                      </a:lnTo>
                      <a:lnTo>
                        <a:pt x="55" y="162"/>
                      </a:lnTo>
                      <a:lnTo>
                        <a:pt x="60" y="162"/>
                      </a:lnTo>
                      <a:lnTo>
                        <a:pt x="62" y="164"/>
                      </a:lnTo>
                      <a:lnTo>
                        <a:pt x="67" y="164"/>
                      </a:lnTo>
                      <a:lnTo>
                        <a:pt x="72" y="164"/>
                      </a:lnTo>
                      <a:lnTo>
                        <a:pt x="74" y="167"/>
                      </a:lnTo>
                      <a:lnTo>
                        <a:pt x="79" y="167"/>
                      </a:lnTo>
                      <a:lnTo>
                        <a:pt x="83" y="167"/>
                      </a:lnTo>
                      <a:lnTo>
                        <a:pt x="88" y="167"/>
                      </a:lnTo>
                      <a:lnTo>
                        <a:pt x="93" y="167"/>
                      </a:lnTo>
                      <a:lnTo>
                        <a:pt x="95" y="164"/>
                      </a:lnTo>
                      <a:lnTo>
                        <a:pt x="100" y="164"/>
                      </a:lnTo>
                      <a:lnTo>
                        <a:pt x="105" y="164"/>
                      </a:lnTo>
                      <a:lnTo>
                        <a:pt x="109" y="162"/>
                      </a:lnTo>
                      <a:lnTo>
                        <a:pt x="112" y="162"/>
                      </a:lnTo>
                      <a:lnTo>
                        <a:pt x="117" y="160"/>
                      </a:lnTo>
                      <a:lnTo>
                        <a:pt x="119" y="157"/>
                      </a:lnTo>
                      <a:lnTo>
                        <a:pt x="124" y="157"/>
                      </a:lnTo>
                      <a:lnTo>
                        <a:pt x="126" y="155"/>
                      </a:lnTo>
                      <a:lnTo>
                        <a:pt x="131" y="152"/>
                      </a:lnTo>
                      <a:lnTo>
                        <a:pt x="133" y="150"/>
                      </a:lnTo>
                      <a:lnTo>
                        <a:pt x="135" y="148"/>
                      </a:lnTo>
                      <a:lnTo>
                        <a:pt x="140" y="145"/>
                      </a:lnTo>
                      <a:lnTo>
                        <a:pt x="143" y="143"/>
                      </a:lnTo>
                      <a:lnTo>
                        <a:pt x="145" y="138"/>
                      </a:lnTo>
                      <a:lnTo>
                        <a:pt x="147" y="136"/>
                      </a:lnTo>
                      <a:lnTo>
                        <a:pt x="150" y="133"/>
                      </a:lnTo>
                      <a:lnTo>
                        <a:pt x="152" y="129"/>
                      </a:lnTo>
                      <a:lnTo>
                        <a:pt x="154" y="126"/>
                      </a:lnTo>
                      <a:lnTo>
                        <a:pt x="157" y="124"/>
                      </a:lnTo>
                      <a:lnTo>
                        <a:pt x="159" y="119"/>
                      </a:lnTo>
                      <a:lnTo>
                        <a:pt x="159" y="114"/>
                      </a:lnTo>
                      <a:lnTo>
                        <a:pt x="162" y="112"/>
                      </a:lnTo>
                      <a:lnTo>
                        <a:pt x="164" y="107"/>
                      </a:lnTo>
                      <a:lnTo>
                        <a:pt x="164" y="105"/>
                      </a:lnTo>
                      <a:lnTo>
                        <a:pt x="166" y="100"/>
                      </a:lnTo>
                      <a:lnTo>
                        <a:pt x="166" y="95"/>
                      </a:lnTo>
                      <a:lnTo>
                        <a:pt x="166" y="90"/>
                      </a:lnTo>
                      <a:lnTo>
                        <a:pt x="166" y="88"/>
                      </a:lnTo>
                      <a:lnTo>
                        <a:pt x="166" y="83"/>
                      </a:lnTo>
                      <a:lnTo>
                        <a:pt x="166" y="78"/>
                      </a:lnTo>
                      <a:lnTo>
                        <a:pt x="166" y="74"/>
                      </a:lnTo>
                      <a:lnTo>
                        <a:pt x="166" y="69"/>
                      </a:lnTo>
                      <a:lnTo>
                        <a:pt x="166" y="67"/>
                      </a:lnTo>
                      <a:lnTo>
                        <a:pt x="164" y="62"/>
                      </a:lnTo>
                      <a:lnTo>
                        <a:pt x="164" y="57"/>
                      </a:lnTo>
                      <a:lnTo>
                        <a:pt x="162" y="55"/>
                      </a:lnTo>
                      <a:lnTo>
                        <a:pt x="159" y="50"/>
                      </a:lnTo>
                      <a:lnTo>
                        <a:pt x="159" y="47"/>
                      </a:lnTo>
                      <a:lnTo>
                        <a:pt x="157" y="43"/>
                      </a:lnTo>
                      <a:lnTo>
                        <a:pt x="154" y="40"/>
                      </a:lnTo>
                      <a:lnTo>
                        <a:pt x="152" y="36"/>
                      </a:lnTo>
                      <a:lnTo>
                        <a:pt x="150" y="33"/>
                      </a:lnTo>
                      <a:lnTo>
                        <a:pt x="147" y="28"/>
                      </a:lnTo>
                      <a:lnTo>
                        <a:pt x="145" y="26"/>
                      </a:lnTo>
                      <a:lnTo>
                        <a:pt x="143" y="24"/>
                      </a:lnTo>
                      <a:lnTo>
                        <a:pt x="140" y="21"/>
                      </a:lnTo>
                      <a:lnTo>
                        <a:pt x="135" y="19"/>
                      </a:lnTo>
                      <a:lnTo>
                        <a:pt x="133" y="16"/>
                      </a:lnTo>
                      <a:lnTo>
                        <a:pt x="131" y="14"/>
                      </a:lnTo>
                      <a:lnTo>
                        <a:pt x="126" y="12"/>
                      </a:lnTo>
                      <a:lnTo>
                        <a:pt x="124" y="9"/>
                      </a:lnTo>
                      <a:lnTo>
                        <a:pt x="119" y="7"/>
                      </a:lnTo>
                      <a:lnTo>
                        <a:pt x="117" y="5"/>
                      </a:lnTo>
                      <a:lnTo>
                        <a:pt x="112" y="5"/>
                      </a:lnTo>
                      <a:lnTo>
                        <a:pt x="109" y="2"/>
                      </a:lnTo>
                      <a:lnTo>
                        <a:pt x="105" y="2"/>
                      </a:lnTo>
                      <a:lnTo>
                        <a:pt x="100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67" y="0"/>
                      </a:lnTo>
                      <a:lnTo>
                        <a:pt x="62" y="2"/>
                      </a:lnTo>
                      <a:lnTo>
                        <a:pt x="60" y="2"/>
                      </a:lnTo>
                      <a:lnTo>
                        <a:pt x="55" y="5"/>
                      </a:lnTo>
                      <a:lnTo>
                        <a:pt x="50" y="5"/>
                      </a:lnTo>
                      <a:lnTo>
                        <a:pt x="48" y="7"/>
                      </a:lnTo>
                      <a:lnTo>
                        <a:pt x="43" y="9"/>
                      </a:lnTo>
                      <a:lnTo>
                        <a:pt x="41" y="12"/>
                      </a:lnTo>
                      <a:lnTo>
                        <a:pt x="36" y="14"/>
                      </a:lnTo>
                      <a:lnTo>
                        <a:pt x="34" y="16"/>
                      </a:lnTo>
                      <a:lnTo>
                        <a:pt x="31" y="19"/>
                      </a:lnTo>
                      <a:lnTo>
                        <a:pt x="26" y="21"/>
                      </a:lnTo>
                      <a:lnTo>
                        <a:pt x="24" y="24"/>
                      </a:lnTo>
                      <a:lnTo>
                        <a:pt x="22" y="26"/>
                      </a:lnTo>
                      <a:lnTo>
                        <a:pt x="19" y="28"/>
                      </a:lnTo>
                      <a:lnTo>
                        <a:pt x="17" y="33"/>
                      </a:lnTo>
                      <a:lnTo>
                        <a:pt x="15" y="36"/>
                      </a:lnTo>
                      <a:lnTo>
                        <a:pt x="12" y="40"/>
                      </a:lnTo>
                      <a:lnTo>
                        <a:pt x="10" y="43"/>
                      </a:lnTo>
                      <a:lnTo>
                        <a:pt x="8" y="47"/>
                      </a:lnTo>
                      <a:lnTo>
                        <a:pt x="8" y="50"/>
                      </a:lnTo>
                      <a:lnTo>
                        <a:pt x="5" y="55"/>
                      </a:lnTo>
                      <a:lnTo>
                        <a:pt x="5" y="57"/>
                      </a:ln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Freeform 6"/>
                <p:cNvSpPr>
                  <a:spLocks/>
                </p:cNvSpPr>
                <p:nvPr/>
              </p:nvSpPr>
              <p:spPr bwMode="auto">
                <a:xfrm>
                  <a:off x="5735638" y="2773363"/>
                  <a:ext cx="241300" cy="239713"/>
                </a:xfrm>
                <a:custGeom>
                  <a:avLst/>
                  <a:gdLst>
                    <a:gd name="T0" fmla="*/ 152 w 152"/>
                    <a:gd name="T1" fmla="*/ 134 h 151"/>
                    <a:gd name="T2" fmla="*/ 152 w 152"/>
                    <a:gd name="T3" fmla="*/ 129 h 151"/>
                    <a:gd name="T4" fmla="*/ 149 w 152"/>
                    <a:gd name="T5" fmla="*/ 122 h 151"/>
                    <a:gd name="T6" fmla="*/ 149 w 152"/>
                    <a:gd name="T7" fmla="*/ 117 h 151"/>
                    <a:gd name="T8" fmla="*/ 147 w 152"/>
                    <a:gd name="T9" fmla="*/ 112 h 151"/>
                    <a:gd name="T10" fmla="*/ 147 w 152"/>
                    <a:gd name="T11" fmla="*/ 105 h 151"/>
                    <a:gd name="T12" fmla="*/ 144 w 152"/>
                    <a:gd name="T13" fmla="*/ 100 h 151"/>
                    <a:gd name="T14" fmla="*/ 142 w 152"/>
                    <a:gd name="T15" fmla="*/ 93 h 151"/>
                    <a:gd name="T16" fmla="*/ 142 w 152"/>
                    <a:gd name="T17" fmla="*/ 88 h 151"/>
                    <a:gd name="T18" fmla="*/ 140 w 152"/>
                    <a:gd name="T19" fmla="*/ 84 h 151"/>
                    <a:gd name="T20" fmla="*/ 137 w 152"/>
                    <a:gd name="T21" fmla="*/ 79 h 151"/>
                    <a:gd name="T22" fmla="*/ 135 w 152"/>
                    <a:gd name="T23" fmla="*/ 74 h 151"/>
                    <a:gd name="T24" fmla="*/ 130 w 152"/>
                    <a:gd name="T25" fmla="*/ 67 h 151"/>
                    <a:gd name="T26" fmla="*/ 128 w 152"/>
                    <a:gd name="T27" fmla="*/ 62 h 151"/>
                    <a:gd name="T28" fmla="*/ 125 w 152"/>
                    <a:gd name="T29" fmla="*/ 57 h 151"/>
                    <a:gd name="T30" fmla="*/ 123 w 152"/>
                    <a:gd name="T31" fmla="*/ 53 h 151"/>
                    <a:gd name="T32" fmla="*/ 118 w 152"/>
                    <a:gd name="T33" fmla="*/ 48 h 151"/>
                    <a:gd name="T34" fmla="*/ 116 w 152"/>
                    <a:gd name="T35" fmla="*/ 46 h 151"/>
                    <a:gd name="T36" fmla="*/ 111 w 152"/>
                    <a:gd name="T37" fmla="*/ 41 h 151"/>
                    <a:gd name="T38" fmla="*/ 109 w 152"/>
                    <a:gd name="T39" fmla="*/ 36 h 151"/>
                    <a:gd name="T40" fmla="*/ 104 w 152"/>
                    <a:gd name="T41" fmla="*/ 31 h 151"/>
                    <a:gd name="T42" fmla="*/ 99 w 152"/>
                    <a:gd name="T43" fmla="*/ 29 h 151"/>
                    <a:gd name="T44" fmla="*/ 95 w 152"/>
                    <a:gd name="T45" fmla="*/ 24 h 151"/>
                    <a:gd name="T46" fmla="*/ 92 w 152"/>
                    <a:gd name="T47" fmla="*/ 22 h 151"/>
                    <a:gd name="T48" fmla="*/ 88 w 152"/>
                    <a:gd name="T49" fmla="*/ 17 h 151"/>
                    <a:gd name="T50" fmla="*/ 83 w 152"/>
                    <a:gd name="T51" fmla="*/ 15 h 151"/>
                    <a:gd name="T52" fmla="*/ 78 w 152"/>
                    <a:gd name="T53" fmla="*/ 10 h 151"/>
                    <a:gd name="T54" fmla="*/ 73 w 152"/>
                    <a:gd name="T55" fmla="*/ 7 h 151"/>
                    <a:gd name="T56" fmla="*/ 69 w 152"/>
                    <a:gd name="T57" fmla="*/ 5 h 151"/>
                    <a:gd name="T58" fmla="*/ 64 w 152"/>
                    <a:gd name="T59" fmla="*/ 3 h 151"/>
                    <a:gd name="T60" fmla="*/ 57 w 152"/>
                    <a:gd name="T61" fmla="*/ 0 h 151"/>
                    <a:gd name="T62" fmla="*/ 26 w 152"/>
                    <a:gd name="T63" fmla="*/ 79 h 151"/>
                    <a:gd name="T64" fmla="*/ 0 w 152"/>
                    <a:gd name="T65" fmla="*/ 151 h 151"/>
                    <a:gd name="T66" fmla="*/ 152 w 152"/>
                    <a:gd name="T67" fmla="*/ 151 h 151"/>
                    <a:gd name="T68" fmla="*/ 152 w 152"/>
                    <a:gd name="T69" fmla="*/ 148 h 151"/>
                    <a:gd name="T70" fmla="*/ 152 w 152"/>
                    <a:gd name="T71" fmla="*/ 148 h 151"/>
                    <a:gd name="T72" fmla="*/ 152 w 152"/>
                    <a:gd name="T73" fmla="*/ 148 h 151"/>
                    <a:gd name="T74" fmla="*/ 152 w 152"/>
                    <a:gd name="T75" fmla="*/ 148 h 151"/>
                    <a:gd name="T76" fmla="*/ 152 w 152"/>
                    <a:gd name="T77" fmla="*/ 141 h 151"/>
                    <a:gd name="T78" fmla="*/ 152 w 152"/>
                    <a:gd name="T79" fmla="*/ 13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2" h="151">
                      <a:moveTo>
                        <a:pt x="152" y="134"/>
                      </a:moveTo>
                      <a:lnTo>
                        <a:pt x="152" y="129"/>
                      </a:lnTo>
                      <a:lnTo>
                        <a:pt x="149" y="122"/>
                      </a:lnTo>
                      <a:lnTo>
                        <a:pt x="149" y="117"/>
                      </a:lnTo>
                      <a:lnTo>
                        <a:pt x="147" y="112"/>
                      </a:lnTo>
                      <a:lnTo>
                        <a:pt x="147" y="105"/>
                      </a:lnTo>
                      <a:lnTo>
                        <a:pt x="144" y="100"/>
                      </a:lnTo>
                      <a:lnTo>
                        <a:pt x="142" y="93"/>
                      </a:lnTo>
                      <a:lnTo>
                        <a:pt x="142" y="88"/>
                      </a:lnTo>
                      <a:lnTo>
                        <a:pt x="140" y="84"/>
                      </a:lnTo>
                      <a:lnTo>
                        <a:pt x="137" y="79"/>
                      </a:lnTo>
                      <a:lnTo>
                        <a:pt x="135" y="74"/>
                      </a:lnTo>
                      <a:lnTo>
                        <a:pt x="130" y="67"/>
                      </a:lnTo>
                      <a:lnTo>
                        <a:pt x="128" y="62"/>
                      </a:lnTo>
                      <a:lnTo>
                        <a:pt x="125" y="57"/>
                      </a:lnTo>
                      <a:lnTo>
                        <a:pt x="123" y="53"/>
                      </a:lnTo>
                      <a:lnTo>
                        <a:pt x="118" y="48"/>
                      </a:lnTo>
                      <a:lnTo>
                        <a:pt x="116" y="46"/>
                      </a:lnTo>
                      <a:lnTo>
                        <a:pt x="111" y="41"/>
                      </a:lnTo>
                      <a:lnTo>
                        <a:pt x="109" y="36"/>
                      </a:lnTo>
                      <a:lnTo>
                        <a:pt x="104" y="31"/>
                      </a:lnTo>
                      <a:lnTo>
                        <a:pt x="99" y="29"/>
                      </a:lnTo>
                      <a:lnTo>
                        <a:pt x="95" y="24"/>
                      </a:lnTo>
                      <a:lnTo>
                        <a:pt x="92" y="22"/>
                      </a:lnTo>
                      <a:lnTo>
                        <a:pt x="88" y="17"/>
                      </a:lnTo>
                      <a:lnTo>
                        <a:pt x="83" y="15"/>
                      </a:lnTo>
                      <a:lnTo>
                        <a:pt x="78" y="10"/>
                      </a:lnTo>
                      <a:lnTo>
                        <a:pt x="73" y="7"/>
                      </a:lnTo>
                      <a:lnTo>
                        <a:pt x="69" y="5"/>
                      </a:lnTo>
                      <a:lnTo>
                        <a:pt x="64" y="3"/>
                      </a:lnTo>
                      <a:lnTo>
                        <a:pt x="57" y="0"/>
                      </a:lnTo>
                      <a:lnTo>
                        <a:pt x="26" y="79"/>
                      </a:lnTo>
                      <a:lnTo>
                        <a:pt x="0" y="151"/>
                      </a:lnTo>
                      <a:lnTo>
                        <a:pt x="152" y="151"/>
                      </a:lnTo>
                      <a:lnTo>
                        <a:pt x="152" y="148"/>
                      </a:lnTo>
                      <a:lnTo>
                        <a:pt x="152" y="148"/>
                      </a:lnTo>
                      <a:lnTo>
                        <a:pt x="152" y="148"/>
                      </a:lnTo>
                      <a:lnTo>
                        <a:pt x="152" y="148"/>
                      </a:lnTo>
                      <a:lnTo>
                        <a:pt x="152" y="141"/>
                      </a:lnTo>
                      <a:lnTo>
                        <a:pt x="152" y="134"/>
                      </a:ln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Freeform 7"/>
                <p:cNvSpPr>
                  <a:spLocks/>
                </p:cNvSpPr>
                <p:nvPr/>
              </p:nvSpPr>
              <p:spPr bwMode="auto">
                <a:xfrm>
                  <a:off x="5464176" y="2773363"/>
                  <a:ext cx="241300" cy="239713"/>
                </a:xfrm>
                <a:custGeom>
                  <a:avLst/>
                  <a:gdLst>
                    <a:gd name="T0" fmla="*/ 95 w 152"/>
                    <a:gd name="T1" fmla="*/ 0 h 151"/>
                    <a:gd name="T2" fmla="*/ 90 w 152"/>
                    <a:gd name="T3" fmla="*/ 3 h 151"/>
                    <a:gd name="T4" fmla="*/ 83 w 152"/>
                    <a:gd name="T5" fmla="*/ 5 h 151"/>
                    <a:gd name="T6" fmla="*/ 78 w 152"/>
                    <a:gd name="T7" fmla="*/ 7 h 151"/>
                    <a:gd name="T8" fmla="*/ 74 w 152"/>
                    <a:gd name="T9" fmla="*/ 10 h 151"/>
                    <a:gd name="T10" fmla="*/ 69 w 152"/>
                    <a:gd name="T11" fmla="*/ 15 h 151"/>
                    <a:gd name="T12" fmla="*/ 64 w 152"/>
                    <a:gd name="T13" fmla="*/ 17 h 151"/>
                    <a:gd name="T14" fmla="*/ 62 w 152"/>
                    <a:gd name="T15" fmla="*/ 22 h 151"/>
                    <a:gd name="T16" fmla="*/ 57 w 152"/>
                    <a:gd name="T17" fmla="*/ 24 h 151"/>
                    <a:gd name="T18" fmla="*/ 52 w 152"/>
                    <a:gd name="T19" fmla="*/ 29 h 151"/>
                    <a:gd name="T20" fmla="*/ 48 w 152"/>
                    <a:gd name="T21" fmla="*/ 31 h 151"/>
                    <a:gd name="T22" fmla="*/ 45 w 152"/>
                    <a:gd name="T23" fmla="*/ 36 h 151"/>
                    <a:gd name="T24" fmla="*/ 40 w 152"/>
                    <a:gd name="T25" fmla="*/ 41 h 151"/>
                    <a:gd name="T26" fmla="*/ 36 w 152"/>
                    <a:gd name="T27" fmla="*/ 46 h 151"/>
                    <a:gd name="T28" fmla="*/ 33 w 152"/>
                    <a:gd name="T29" fmla="*/ 48 h 151"/>
                    <a:gd name="T30" fmla="*/ 31 w 152"/>
                    <a:gd name="T31" fmla="*/ 53 h 151"/>
                    <a:gd name="T32" fmla="*/ 26 w 152"/>
                    <a:gd name="T33" fmla="*/ 57 h 151"/>
                    <a:gd name="T34" fmla="*/ 24 w 152"/>
                    <a:gd name="T35" fmla="*/ 62 h 151"/>
                    <a:gd name="T36" fmla="*/ 22 w 152"/>
                    <a:gd name="T37" fmla="*/ 67 h 151"/>
                    <a:gd name="T38" fmla="*/ 19 w 152"/>
                    <a:gd name="T39" fmla="*/ 74 h 151"/>
                    <a:gd name="T40" fmla="*/ 14 w 152"/>
                    <a:gd name="T41" fmla="*/ 79 h 151"/>
                    <a:gd name="T42" fmla="*/ 14 w 152"/>
                    <a:gd name="T43" fmla="*/ 84 h 151"/>
                    <a:gd name="T44" fmla="*/ 12 w 152"/>
                    <a:gd name="T45" fmla="*/ 88 h 151"/>
                    <a:gd name="T46" fmla="*/ 10 w 152"/>
                    <a:gd name="T47" fmla="*/ 93 h 151"/>
                    <a:gd name="T48" fmla="*/ 7 w 152"/>
                    <a:gd name="T49" fmla="*/ 100 h 151"/>
                    <a:gd name="T50" fmla="*/ 5 w 152"/>
                    <a:gd name="T51" fmla="*/ 105 h 151"/>
                    <a:gd name="T52" fmla="*/ 5 w 152"/>
                    <a:gd name="T53" fmla="*/ 112 h 151"/>
                    <a:gd name="T54" fmla="*/ 3 w 152"/>
                    <a:gd name="T55" fmla="*/ 117 h 151"/>
                    <a:gd name="T56" fmla="*/ 3 w 152"/>
                    <a:gd name="T57" fmla="*/ 122 h 151"/>
                    <a:gd name="T58" fmla="*/ 3 w 152"/>
                    <a:gd name="T59" fmla="*/ 129 h 151"/>
                    <a:gd name="T60" fmla="*/ 0 w 152"/>
                    <a:gd name="T61" fmla="*/ 134 h 151"/>
                    <a:gd name="T62" fmla="*/ 0 w 152"/>
                    <a:gd name="T63" fmla="*/ 141 h 151"/>
                    <a:gd name="T64" fmla="*/ 0 w 152"/>
                    <a:gd name="T65" fmla="*/ 148 h 151"/>
                    <a:gd name="T66" fmla="*/ 0 w 152"/>
                    <a:gd name="T67" fmla="*/ 148 h 151"/>
                    <a:gd name="T68" fmla="*/ 0 w 152"/>
                    <a:gd name="T69" fmla="*/ 148 h 151"/>
                    <a:gd name="T70" fmla="*/ 0 w 152"/>
                    <a:gd name="T71" fmla="*/ 148 h 151"/>
                    <a:gd name="T72" fmla="*/ 0 w 152"/>
                    <a:gd name="T73" fmla="*/ 151 h 151"/>
                    <a:gd name="T74" fmla="*/ 152 w 152"/>
                    <a:gd name="T75" fmla="*/ 151 h 151"/>
                    <a:gd name="T76" fmla="*/ 126 w 152"/>
                    <a:gd name="T77" fmla="*/ 79 h 151"/>
                    <a:gd name="T78" fmla="*/ 95 w 152"/>
                    <a:gd name="T79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2" h="151">
                      <a:moveTo>
                        <a:pt x="95" y="0"/>
                      </a:moveTo>
                      <a:lnTo>
                        <a:pt x="90" y="3"/>
                      </a:lnTo>
                      <a:lnTo>
                        <a:pt x="83" y="5"/>
                      </a:lnTo>
                      <a:lnTo>
                        <a:pt x="78" y="7"/>
                      </a:lnTo>
                      <a:lnTo>
                        <a:pt x="74" y="10"/>
                      </a:lnTo>
                      <a:lnTo>
                        <a:pt x="69" y="15"/>
                      </a:lnTo>
                      <a:lnTo>
                        <a:pt x="64" y="17"/>
                      </a:lnTo>
                      <a:lnTo>
                        <a:pt x="62" y="22"/>
                      </a:lnTo>
                      <a:lnTo>
                        <a:pt x="57" y="24"/>
                      </a:lnTo>
                      <a:lnTo>
                        <a:pt x="52" y="29"/>
                      </a:lnTo>
                      <a:lnTo>
                        <a:pt x="48" y="31"/>
                      </a:lnTo>
                      <a:lnTo>
                        <a:pt x="45" y="36"/>
                      </a:lnTo>
                      <a:lnTo>
                        <a:pt x="40" y="41"/>
                      </a:lnTo>
                      <a:lnTo>
                        <a:pt x="36" y="46"/>
                      </a:lnTo>
                      <a:lnTo>
                        <a:pt x="33" y="48"/>
                      </a:lnTo>
                      <a:lnTo>
                        <a:pt x="31" y="53"/>
                      </a:lnTo>
                      <a:lnTo>
                        <a:pt x="26" y="57"/>
                      </a:lnTo>
                      <a:lnTo>
                        <a:pt x="24" y="62"/>
                      </a:lnTo>
                      <a:lnTo>
                        <a:pt x="22" y="67"/>
                      </a:lnTo>
                      <a:lnTo>
                        <a:pt x="19" y="74"/>
                      </a:lnTo>
                      <a:lnTo>
                        <a:pt x="14" y="79"/>
                      </a:lnTo>
                      <a:lnTo>
                        <a:pt x="14" y="84"/>
                      </a:lnTo>
                      <a:lnTo>
                        <a:pt x="12" y="88"/>
                      </a:lnTo>
                      <a:lnTo>
                        <a:pt x="10" y="93"/>
                      </a:lnTo>
                      <a:lnTo>
                        <a:pt x="7" y="100"/>
                      </a:lnTo>
                      <a:lnTo>
                        <a:pt x="5" y="105"/>
                      </a:lnTo>
                      <a:lnTo>
                        <a:pt x="5" y="112"/>
                      </a:lnTo>
                      <a:lnTo>
                        <a:pt x="3" y="117"/>
                      </a:lnTo>
                      <a:lnTo>
                        <a:pt x="3" y="122"/>
                      </a:lnTo>
                      <a:lnTo>
                        <a:pt x="3" y="129"/>
                      </a:lnTo>
                      <a:lnTo>
                        <a:pt x="0" y="134"/>
                      </a:lnTo>
                      <a:lnTo>
                        <a:pt x="0" y="141"/>
                      </a:ln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0" y="151"/>
                      </a:lnTo>
                      <a:lnTo>
                        <a:pt x="152" y="151"/>
                      </a:lnTo>
                      <a:lnTo>
                        <a:pt x="126" y="79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Freeform 8"/>
                <p:cNvSpPr>
                  <a:spLocks/>
                </p:cNvSpPr>
                <p:nvPr/>
              </p:nvSpPr>
              <p:spPr bwMode="auto">
                <a:xfrm>
                  <a:off x="5683251" y="2789238"/>
                  <a:ext cx="77788" cy="188913"/>
                </a:xfrm>
                <a:custGeom>
                  <a:avLst/>
                  <a:gdLst>
                    <a:gd name="T0" fmla="*/ 42 w 49"/>
                    <a:gd name="T1" fmla="*/ 0 h 119"/>
                    <a:gd name="T2" fmla="*/ 40 w 49"/>
                    <a:gd name="T3" fmla="*/ 0 h 119"/>
                    <a:gd name="T4" fmla="*/ 38 w 49"/>
                    <a:gd name="T5" fmla="*/ 0 h 119"/>
                    <a:gd name="T6" fmla="*/ 35 w 49"/>
                    <a:gd name="T7" fmla="*/ 0 h 119"/>
                    <a:gd name="T8" fmla="*/ 33 w 49"/>
                    <a:gd name="T9" fmla="*/ 0 h 119"/>
                    <a:gd name="T10" fmla="*/ 30 w 49"/>
                    <a:gd name="T11" fmla="*/ 0 h 119"/>
                    <a:gd name="T12" fmla="*/ 28 w 49"/>
                    <a:gd name="T13" fmla="*/ 0 h 119"/>
                    <a:gd name="T14" fmla="*/ 26 w 49"/>
                    <a:gd name="T15" fmla="*/ 0 h 119"/>
                    <a:gd name="T16" fmla="*/ 23 w 49"/>
                    <a:gd name="T17" fmla="*/ 0 h 119"/>
                    <a:gd name="T18" fmla="*/ 21 w 49"/>
                    <a:gd name="T19" fmla="*/ 0 h 119"/>
                    <a:gd name="T20" fmla="*/ 19 w 49"/>
                    <a:gd name="T21" fmla="*/ 0 h 119"/>
                    <a:gd name="T22" fmla="*/ 16 w 49"/>
                    <a:gd name="T23" fmla="*/ 0 h 119"/>
                    <a:gd name="T24" fmla="*/ 14 w 49"/>
                    <a:gd name="T25" fmla="*/ 0 h 119"/>
                    <a:gd name="T26" fmla="*/ 12 w 49"/>
                    <a:gd name="T27" fmla="*/ 0 h 119"/>
                    <a:gd name="T28" fmla="*/ 9 w 49"/>
                    <a:gd name="T29" fmla="*/ 0 h 119"/>
                    <a:gd name="T30" fmla="*/ 7 w 49"/>
                    <a:gd name="T31" fmla="*/ 0 h 119"/>
                    <a:gd name="T32" fmla="*/ 4 w 49"/>
                    <a:gd name="T33" fmla="*/ 0 h 119"/>
                    <a:gd name="T34" fmla="*/ 0 w 49"/>
                    <a:gd name="T35" fmla="*/ 55 h 119"/>
                    <a:gd name="T36" fmla="*/ 23 w 49"/>
                    <a:gd name="T37" fmla="*/ 119 h 119"/>
                    <a:gd name="T38" fmla="*/ 49 w 49"/>
                    <a:gd name="T39" fmla="*/ 55 h 119"/>
                    <a:gd name="T40" fmla="*/ 42 w 49"/>
                    <a:gd name="T41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119">
                      <a:moveTo>
                        <a:pt x="42" y="0"/>
                      </a:move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55"/>
                      </a:lnTo>
                      <a:lnTo>
                        <a:pt x="23" y="119"/>
                      </a:lnTo>
                      <a:lnTo>
                        <a:pt x="49" y="55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Freeform 9"/>
                <p:cNvSpPr>
                  <a:spLocks/>
                </p:cNvSpPr>
                <p:nvPr/>
              </p:nvSpPr>
              <p:spPr bwMode="auto">
                <a:xfrm>
                  <a:off x="5837238" y="2693988"/>
                  <a:ext cx="288925" cy="196850"/>
                </a:xfrm>
                <a:custGeom>
                  <a:avLst/>
                  <a:gdLst>
                    <a:gd name="T0" fmla="*/ 182 w 182"/>
                    <a:gd name="T1" fmla="*/ 107 h 124"/>
                    <a:gd name="T2" fmla="*/ 180 w 182"/>
                    <a:gd name="T3" fmla="*/ 91 h 124"/>
                    <a:gd name="T4" fmla="*/ 175 w 182"/>
                    <a:gd name="T5" fmla="*/ 76 h 124"/>
                    <a:gd name="T6" fmla="*/ 168 w 182"/>
                    <a:gd name="T7" fmla="*/ 65 h 124"/>
                    <a:gd name="T8" fmla="*/ 161 w 182"/>
                    <a:gd name="T9" fmla="*/ 50 h 124"/>
                    <a:gd name="T10" fmla="*/ 152 w 182"/>
                    <a:gd name="T11" fmla="*/ 38 h 124"/>
                    <a:gd name="T12" fmla="*/ 142 w 182"/>
                    <a:gd name="T13" fmla="*/ 29 h 124"/>
                    <a:gd name="T14" fmla="*/ 133 w 182"/>
                    <a:gd name="T15" fmla="*/ 19 h 124"/>
                    <a:gd name="T16" fmla="*/ 118 w 182"/>
                    <a:gd name="T17" fmla="*/ 12 h 124"/>
                    <a:gd name="T18" fmla="*/ 106 w 182"/>
                    <a:gd name="T19" fmla="*/ 5 h 124"/>
                    <a:gd name="T20" fmla="*/ 97 w 182"/>
                    <a:gd name="T21" fmla="*/ 0 h 124"/>
                    <a:gd name="T22" fmla="*/ 92 w 182"/>
                    <a:gd name="T23" fmla="*/ 3 h 124"/>
                    <a:gd name="T24" fmla="*/ 88 w 182"/>
                    <a:gd name="T25" fmla="*/ 5 h 124"/>
                    <a:gd name="T26" fmla="*/ 85 w 182"/>
                    <a:gd name="T27" fmla="*/ 7 h 124"/>
                    <a:gd name="T28" fmla="*/ 80 w 182"/>
                    <a:gd name="T29" fmla="*/ 7 h 124"/>
                    <a:gd name="T30" fmla="*/ 76 w 182"/>
                    <a:gd name="T31" fmla="*/ 10 h 124"/>
                    <a:gd name="T32" fmla="*/ 73 w 182"/>
                    <a:gd name="T33" fmla="*/ 10 h 124"/>
                    <a:gd name="T34" fmla="*/ 69 w 182"/>
                    <a:gd name="T35" fmla="*/ 12 h 124"/>
                    <a:gd name="T36" fmla="*/ 64 w 182"/>
                    <a:gd name="T37" fmla="*/ 12 h 124"/>
                    <a:gd name="T38" fmla="*/ 59 w 182"/>
                    <a:gd name="T39" fmla="*/ 12 h 124"/>
                    <a:gd name="T40" fmla="*/ 54 w 182"/>
                    <a:gd name="T41" fmla="*/ 12 h 124"/>
                    <a:gd name="T42" fmla="*/ 52 w 182"/>
                    <a:gd name="T43" fmla="*/ 12 h 124"/>
                    <a:gd name="T44" fmla="*/ 47 w 182"/>
                    <a:gd name="T45" fmla="*/ 12 h 124"/>
                    <a:gd name="T46" fmla="*/ 45 w 182"/>
                    <a:gd name="T47" fmla="*/ 12 h 124"/>
                    <a:gd name="T48" fmla="*/ 40 w 182"/>
                    <a:gd name="T49" fmla="*/ 12 h 124"/>
                    <a:gd name="T50" fmla="*/ 38 w 182"/>
                    <a:gd name="T51" fmla="*/ 12 h 124"/>
                    <a:gd name="T52" fmla="*/ 33 w 182"/>
                    <a:gd name="T53" fmla="*/ 10 h 124"/>
                    <a:gd name="T54" fmla="*/ 31 w 182"/>
                    <a:gd name="T55" fmla="*/ 10 h 124"/>
                    <a:gd name="T56" fmla="*/ 26 w 182"/>
                    <a:gd name="T57" fmla="*/ 7 h 124"/>
                    <a:gd name="T58" fmla="*/ 24 w 182"/>
                    <a:gd name="T59" fmla="*/ 7 h 124"/>
                    <a:gd name="T60" fmla="*/ 21 w 182"/>
                    <a:gd name="T61" fmla="*/ 5 h 124"/>
                    <a:gd name="T62" fmla="*/ 16 w 182"/>
                    <a:gd name="T63" fmla="*/ 5 h 124"/>
                    <a:gd name="T64" fmla="*/ 14 w 182"/>
                    <a:gd name="T65" fmla="*/ 10 h 124"/>
                    <a:gd name="T66" fmla="*/ 12 w 182"/>
                    <a:gd name="T67" fmla="*/ 14 h 124"/>
                    <a:gd name="T68" fmla="*/ 7 w 182"/>
                    <a:gd name="T69" fmla="*/ 19 h 124"/>
                    <a:gd name="T70" fmla="*/ 5 w 182"/>
                    <a:gd name="T71" fmla="*/ 24 h 124"/>
                    <a:gd name="T72" fmla="*/ 0 w 182"/>
                    <a:gd name="T73" fmla="*/ 29 h 124"/>
                    <a:gd name="T74" fmla="*/ 7 w 182"/>
                    <a:gd name="T75" fmla="*/ 34 h 124"/>
                    <a:gd name="T76" fmla="*/ 16 w 182"/>
                    <a:gd name="T77" fmla="*/ 41 h 124"/>
                    <a:gd name="T78" fmla="*/ 28 w 182"/>
                    <a:gd name="T79" fmla="*/ 45 h 124"/>
                    <a:gd name="T80" fmla="*/ 38 w 182"/>
                    <a:gd name="T81" fmla="*/ 55 h 124"/>
                    <a:gd name="T82" fmla="*/ 47 w 182"/>
                    <a:gd name="T83" fmla="*/ 62 h 124"/>
                    <a:gd name="T84" fmla="*/ 54 w 182"/>
                    <a:gd name="T85" fmla="*/ 72 h 124"/>
                    <a:gd name="T86" fmla="*/ 64 w 182"/>
                    <a:gd name="T87" fmla="*/ 81 h 124"/>
                    <a:gd name="T88" fmla="*/ 71 w 182"/>
                    <a:gd name="T89" fmla="*/ 91 h 124"/>
                    <a:gd name="T90" fmla="*/ 78 w 182"/>
                    <a:gd name="T91" fmla="*/ 103 h 124"/>
                    <a:gd name="T92" fmla="*/ 83 w 182"/>
                    <a:gd name="T93" fmla="*/ 112 h 124"/>
                    <a:gd name="T94" fmla="*/ 88 w 182"/>
                    <a:gd name="T95" fmla="*/ 124 h 124"/>
                    <a:gd name="T96" fmla="*/ 182 w 182"/>
                    <a:gd name="T97" fmla="*/ 124 h 124"/>
                    <a:gd name="T98" fmla="*/ 182 w 182"/>
                    <a:gd name="T99" fmla="*/ 117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82" h="124">
                      <a:moveTo>
                        <a:pt x="182" y="117"/>
                      </a:moveTo>
                      <a:lnTo>
                        <a:pt x="182" y="112"/>
                      </a:lnTo>
                      <a:lnTo>
                        <a:pt x="182" y="107"/>
                      </a:lnTo>
                      <a:lnTo>
                        <a:pt x="180" y="103"/>
                      </a:lnTo>
                      <a:lnTo>
                        <a:pt x="180" y="98"/>
                      </a:lnTo>
                      <a:lnTo>
                        <a:pt x="180" y="91"/>
                      </a:lnTo>
                      <a:lnTo>
                        <a:pt x="178" y="86"/>
                      </a:lnTo>
                      <a:lnTo>
                        <a:pt x="175" y="81"/>
                      </a:lnTo>
                      <a:lnTo>
                        <a:pt x="175" y="76"/>
                      </a:lnTo>
                      <a:lnTo>
                        <a:pt x="173" y="72"/>
                      </a:lnTo>
                      <a:lnTo>
                        <a:pt x="170" y="69"/>
                      </a:lnTo>
                      <a:lnTo>
                        <a:pt x="168" y="65"/>
                      </a:lnTo>
                      <a:lnTo>
                        <a:pt x="166" y="60"/>
                      </a:lnTo>
                      <a:lnTo>
                        <a:pt x="163" y="55"/>
                      </a:lnTo>
                      <a:lnTo>
                        <a:pt x="161" y="50"/>
                      </a:lnTo>
                      <a:lnTo>
                        <a:pt x="159" y="48"/>
                      </a:lnTo>
                      <a:lnTo>
                        <a:pt x="156" y="43"/>
                      </a:lnTo>
                      <a:lnTo>
                        <a:pt x="152" y="38"/>
                      </a:lnTo>
                      <a:lnTo>
                        <a:pt x="149" y="36"/>
                      </a:lnTo>
                      <a:lnTo>
                        <a:pt x="147" y="31"/>
                      </a:lnTo>
                      <a:lnTo>
                        <a:pt x="142" y="29"/>
                      </a:lnTo>
                      <a:lnTo>
                        <a:pt x="140" y="26"/>
                      </a:lnTo>
                      <a:lnTo>
                        <a:pt x="135" y="22"/>
                      </a:lnTo>
                      <a:lnTo>
                        <a:pt x="133" y="19"/>
                      </a:lnTo>
                      <a:lnTo>
                        <a:pt x="128" y="17"/>
                      </a:lnTo>
                      <a:lnTo>
                        <a:pt x="123" y="14"/>
                      </a:lnTo>
                      <a:lnTo>
                        <a:pt x="118" y="12"/>
                      </a:lnTo>
                      <a:lnTo>
                        <a:pt x="116" y="10"/>
                      </a:lnTo>
                      <a:lnTo>
                        <a:pt x="111" y="7"/>
                      </a:lnTo>
                      <a:lnTo>
                        <a:pt x="106" y="5"/>
                      </a:lnTo>
                      <a:lnTo>
                        <a:pt x="102" y="3"/>
                      </a:lnTo>
                      <a:lnTo>
                        <a:pt x="97" y="0"/>
                      </a:lnTo>
                      <a:lnTo>
                        <a:pt x="97" y="0"/>
                      </a:lnTo>
                      <a:lnTo>
                        <a:pt x="95" y="3"/>
                      </a:lnTo>
                      <a:lnTo>
                        <a:pt x="95" y="3"/>
                      </a:lnTo>
                      <a:lnTo>
                        <a:pt x="92" y="3"/>
                      </a:lnTo>
                      <a:lnTo>
                        <a:pt x="92" y="5"/>
                      </a:lnTo>
                      <a:lnTo>
                        <a:pt x="90" y="5"/>
                      </a:lnTo>
                      <a:lnTo>
                        <a:pt x="88" y="5"/>
                      </a:lnTo>
                      <a:lnTo>
                        <a:pt x="88" y="5"/>
                      </a:lnTo>
                      <a:lnTo>
                        <a:pt x="85" y="7"/>
                      </a:lnTo>
                      <a:lnTo>
                        <a:pt x="85" y="7"/>
                      </a:lnTo>
                      <a:lnTo>
                        <a:pt x="83" y="7"/>
                      </a:lnTo>
                      <a:lnTo>
                        <a:pt x="83" y="7"/>
                      </a:lnTo>
                      <a:lnTo>
                        <a:pt x="80" y="7"/>
                      </a:lnTo>
                      <a:lnTo>
                        <a:pt x="80" y="10"/>
                      </a:lnTo>
                      <a:lnTo>
                        <a:pt x="78" y="10"/>
                      </a:lnTo>
                      <a:lnTo>
                        <a:pt x="76" y="10"/>
                      </a:lnTo>
                      <a:lnTo>
                        <a:pt x="76" y="10"/>
                      </a:lnTo>
                      <a:lnTo>
                        <a:pt x="73" y="10"/>
                      </a:lnTo>
                      <a:lnTo>
                        <a:pt x="73" y="10"/>
                      </a:lnTo>
                      <a:lnTo>
                        <a:pt x="71" y="12"/>
                      </a:lnTo>
                      <a:lnTo>
                        <a:pt x="71" y="12"/>
                      </a:lnTo>
                      <a:lnTo>
                        <a:pt x="69" y="12"/>
                      </a:lnTo>
                      <a:lnTo>
                        <a:pt x="66" y="12"/>
                      </a:lnTo>
                      <a:lnTo>
                        <a:pt x="66" y="12"/>
                      </a:lnTo>
                      <a:lnTo>
                        <a:pt x="64" y="12"/>
                      </a:lnTo>
                      <a:lnTo>
                        <a:pt x="64" y="12"/>
                      </a:lnTo>
                      <a:lnTo>
                        <a:pt x="61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7" y="12"/>
                      </a:lnTo>
                      <a:lnTo>
                        <a:pt x="54" y="12"/>
                      </a:lnTo>
                      <a:lnTo>
                        <a:pt x="54" y="12"/>
                      </a:lnTo>
                      <a:lnTo>
                        <a:pt x="52" y="12"/>
                      </a:lnTo>
                      <a:lnTo>
                        <a:pt x="52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45" y="12"/>
                      </a:lnTo>
                      <a:lnTo>
                        <a:pt x="45" y="12"/>
                      </a:lnTo>
                      <a:lnTo>
                        <a:pt x="42" y="12"/>
                      </a:lnTo>
                      <a:lnTo>
                        <a:pt x="42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38" y="12"/>
                      </a:lnTo>
                      <a:lnTo>
                        <a:pt x="38" y="12"/>
                      </a:lnTo>
                      <a:lnTo>
                        <a:pt x="35" y="10"/>
                      </a:lnTo>
                      <a:lnTo>
                        <a:pt x="35" y="10"/>
                      </a:lnTo>
                      <a:lnTo>
                        <a:pt x="33" y="10"/>
                      </a:lnTo>
                      <a:lnTo>
                        <a:pt x="33" y="10"/>
                      </a:lnTo>
                      <a:lnTo>
                        <a:pt x="31" y="10"/>
                      </a:lnTo>
                      <a:lnTo>
                        <a:pt x="31" y="10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26" y="7"/>
                      </a:lnTo>
                      <a:lnTo>
                        <a:pt x="26" y="7"/>
                      </a:lnTo>
                      <a:lnTo>
                        <a:pt x="26" y="7"/>
                      </a:lnTo>
                      <a:lnTo>
                        <a:pt x="24" y="7"/>
                      </a:lnTo>
                      <a:lnTo>
                        <a:pt x="24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9" y="17"/>
                      </a:lnTo>
                      <a:lnTo>
                        <a:pt x="9" y="17"/>
                      </a:lnTo>
                      <a:lnTo>
                        <a:pt x="7" y="19"/>
                      </a:lnTo>
                      <a:lnTo>
                        <a:pt x="7" y="22"/>
                      </a:lnTo>
                      <a:lnTo>
                        <a:pt x="5" y="22"/>
                      </a:lnTo>
                      <a:lnTo>
                        <a:pt x="5" y="24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7" y="34"/>
                      </a:lnTo>
                      <a:lnTo>
                        <a:pt x="9" y="36"/>
                      </a:lnTo>
                      <a:lnTo>
                        <a:pt x="14" y="38"/>
                      </a:lnTo>
                      <a:lnTo>
                        <a:pt x="16" y="41"/>
                      </a:lnTo>
                      <a:lnTo>
                        <a:pt x="21" y="41"/>
                      </a:lnTo>
                      <a:lnTo>
                        <a:pt x="24" y="43"/>
                      </a:lnTo>
                      <a:lnTo>
                        <a:pt x="28" y="45"/>
                      </a:lnTo>
                      <a:lnTo>
                        <a:pt x="31" y="48"/>
                      </a:lnTo>
                      <a:lnTo>
                        <a:pt x="33" y="53"/>
                      </a:lnTo>
                      <a:lnTo>
                        <a:pt x="38" y="55"/>
                      </a:lnTo>
                      <a:lnTo>
                        <a:pt x="40" y="57"/>
                      </a:lnTo>
                      <a:lnTo>
                        <a:pt x="42" y="60"/>
                      </a:lnTo>
                      <a:lnTo>
                        <a:pt x="47" y="62"/>
                      </a:lnTo>
                      <a:lnTo>
                        <a:pt x="50" y="65"/>
                      </a:lnTo>
                      <a:lnTo>
                        <a:pt x="52" y="69"/>
                      </a:lnTo>
                      <a:lnTo>
                        <a:pt x="54" y="72"/>
                      </a:lnTo>
                      <a:lnTo>
                        <a:pt x="59" y="74"/>
                      </a:lnTo>
                      <a:lnTo>
                        <a:pt x="61" y="79"/>
                      </a:lnTo>
                      <a:lnTo>
                        <a:pt x="64" y="81"/>
                      </a:lnTo>
                      <a:lnTo>
                        <a:pt x="66" y="84"/>
                      </a:lnTo>
                      <a:lnTo>
                        <a:pt x="69" y="88"/>
                      </a:lnTo>
                      <a:lnTo>
                        <a:pt x="71" y="91"/>
                      </a:lnTo>
                      <a:lnTo>
                        <a:pt x="73" y="96"/>
                      </a:lnTo>
                      <a:lnTo>
                        <a:pt x="76" y="98"/>
                      </a:lnTo>
                      <a:lnTo>
                        <a:pt x="78" y="103"/>
                      </a:lnTo>
                      <a:lnTo>
                        <a:pt x="80" y="105"/>
                      </a:lnTo>
                      <a:lnTo>
                        <a:pt x="80" y="110"/>
                      </a:lnTo>
                      <a:lnTo>
                        <a:pt x="83" y="112"/>
                      </a:lnTo>
                      <a:lnTo>
                        <a:pt x="85" y="117"/>
                      </a:lnTo>
                      <a:lnTo>
                        <a:pt x="88" y="119"/>
                      </a:lnTo>
                      <a:lnTo>
                        <a:pt x="88" y="124"/>
                      </a:lnTo>
                      <a:lnTo>
                        <a:pt x="182" y="124"/>
                      </a:lnTo>
                      <a:lnTo>
                        <a:pt x="182" y="124"/>
                      </a:lnTo>
                      <a:lnTo>
                        <a:pt x="182" y="124"/>
                      </a:lnTo>
                      <a:lnTo>
                        <a:pt x="182" y="122"/>
                      </a:lnTo>
                      <a:lnTo>
                        <a:pt x="182" y="122"/>
                      </a:lnTo>
                      <a:lnTo>
                        <a:pt x="182" y="117"/>
                      </a:ln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Freeform 10"/>
                <p:cNvSpPr>
                  <a:spLocks/>
                </p:cNvSpPr>
                <p:nvPr/>
              </p:nvSpPr>
              <p:spPr bwMode="auto">
                <a:xfrm>
                  <a:off x="5840413" y="2478088"/>
                  <a:ext cx="188913" cy="212725"/>
                </a:xfrm>
                <a:custGeom>
                  <a:avLst/>
                  <a:gdLst>
                    <a:gd name="T0" fmla="*/ 7 w 119"/>
                    <a:gd name="T1" fmla="*/ 31 h 134"/>
                    <a:gd name="T2" fmla="*/ 10 w 119"/>
                    <a:gd name="T3" fmla="*/ 36 h 134"/>
                    <a:gd name="T4" fmla="*/ 14 w 119"/>
                    <a:gd name="T5" fmla="*/ 43 h 134"/>
                    <a:gd name="T6" fmla="*/ 17 w 119"/>
                    <a:gd name="T7" fmla="*/ 48 h 134"/>
                    <a:gd name="T8" fmla="*/ 19 w 119"/>
                    <a:gd name="T9" fmla="*/ 55 h 134"/>
                    <a:gd name="T10" fmla="*/ 22 w 119"/>
                    <a:gd name="T11" fmla="*/ 62 h 134"/>
                    <a:gd name="T12" fmla="*/ 24 w 119"/>
                    <a:gd name="T13" fmla="*/ 69 h 134"/>
                    <a:gd name="T14" fmla="*/ 26 w 119"/>
                    <a:gd name="T15" fmla="*/ 77 h 134"/>
                    <a:gd name="T16" fmla="*/ 26 w 119"/>
                    <a:gd name="T17" fmla="*/ 84 h 134"/>
                    <a:gd name="T18" fmla="*/ 26 w 119"/>
                    <a:gd name="T19" fmla="*/ 91 h 134"/>
                    <a:gd name="T20" fmla="*/ 26 w 119"/>
                    <a:gd name="T21" fmla="*/ 98 h 134"/>
                    <a:gd name="T22" fmla="*/ 26 w 119"/>
                    <a:gd name="T23" fmla="*/ 103 h 134"/>
                    <a:gd name="T24" fmla="*/ 26 w 119"/>
                    <a:gd name="T25" fmla="*/ 110 h 134"/>
                    <a:gd name="T26" fmla="*/ 24 w 119"/>
                    <a:gd name="T27" fmla="*/ 117 h 134"/>
                    <a:gd name="T28" fmla="*/ 24 w 119"/>
                    <a:gd name="T29" fmla="*/ 122 h 134"/>
                    <a:gd name="T30" fmla="*/ 22 w 119"/>
                    <a:gd name="T31" fmla="*/ 127 h 134"/>
                    <a:gd name="T32" fmla="*/ 24 w 119"/>
                    <a:gd name="T33" fmla="*/ 127 h 134"/>
                    <a:gd name="T34" fmla="*/ 29 w 119"/>
                    <a:gd name="T35" fmla="*/ 129 h 134"/>
                    <a:gd name="T36" fmla="*/ 31 w 119"/>
                    <a:gd name="T37" fmla="*/ 129 h 134"/>
                    <a:gd name="T38" fmla="*/ 33 w 119"/>
                    <a:gd name="T39" fmla="*/ 131 h 134"/>
                    <a:gd name="T40" fmla="*/ 36 w 119"/>
                    <a:gd name="T41" fmla="*/ 131 h 134"/>
                    <a:gd name="T42" fmla="*/ 38 w 119"/>
                    <a:gd name="T43" fmla="*/ 131 h 134"/>
                    <a:gd name="T44" fmla="*/ 43 w 119"/>
                    <a:gd name="T45" fmla="*/ 134 h 134"/>
                    <a:gd name="T46" fmla="*/ 45 w 119"/>
                    <a:gd name="T47" fmla="*/ 134 h 134"/>
                    <a:gd name="T48" fmla="*/ 48 w 119"/>
                    <a:gd name="T49" fmla="*/ 134 h 134"/>
                    <a:gd name="T50" fmla="*/ 50 w 119"/>
                    <a:gd name="T51" fmla="*/ 134 h 134"/>
                    <a:gd name="T52" fmla="*/ 59 w 119"/>
                    <a:gd name="T53" fmla="*/ 134 h 134"/>
                    <a:gd name="T54" fmla="*/ 69 w 119"/>
                    <a:gd name="T55" fmla="*/ 131 h 134"/>
                    <a:gd name="T56" fmla="*/ 78 w 119"/>
                    <a:gd name="T57" fmla="*/ 129 h 134"/>
                    <a:gd name="T58" fmla="*/ 86 w 119"/>
                    <a:gd name="T59" fmla="*/ 124 h 134"/>
                    <a:gd name="T60" fmla="*/ 95 w 119"/>
                    <a:gd name="T61" fmla="*/ 117 h 134"/>
                    <a:gd name="T62" fmla="*/ 102 w 119"/>
                    <a:gd name="T63" fmla="*/ 112 h 134"/>
                    <a:gd name="T64" fmla="*/ 107 w 119"/>
                    <a:gd name="T65" fmla="*/ 103 h 134"/>
                    <a:gd name="T66" fmla="*/ 112 w 119"/>
                    <a:gd name="T67" fmla="*/ 96 h 134"/>
                    <a:gd name="T68" fmla="*/ 116 w 119"/>
                    <a:gd name="T69" fmla="*/ 86 h 134"/>
                    <a:gd name="T70" fmla="*/ 119 w 119"/>
                    <a:gd name="T71" fmla="*/ 77 h 134"/>
                    <a:gd name="T72" fmla="*/ 119 w 119"/>
                    <a:gd name="T73" fmla="*/ 67 h 134"/>
                    <a:gd name="T74" fmla="*/ 119 w 119"/>
                    <a:gd name="T75" fmla="*/ 57 h 134"/>
                    <a:gd name="T76" fmla="*/ 116 w 119"/>
                    <a:gd name="T77" fmla="*/ 46 h 134"/>
                    <a:gd name="T78" fmla="*/ 112 w 119"/>
                    <a:gd name="T79" fmla="*/ 38 h 134"/>
                    <a:gd name="T80" fmla="*/ 107 w 119"/>
                    <a:gd name="T81" fmla="*/ 29 h 134"/>
                    <a:gd name="T82" fmla="*/ 102 w 119"/>
                    <a:gd name="T83" fmla="*/ 22 h 134"/>
                    <a:gd name="T84" fmla="*/ 95 w 119"/>
                    <a:gd name="T85" fmla="*/ 15 h 134"/>
                    <a:gd name="T86" fmla="*/ 86 w 119"/>
                    <a:gd name="T87" fmla="*/ 10 h 134"/>
                    <a:gd name="T88" fmla="*/ 78 w 119"/>
                    <a:gd name="T89" fmla="*/ 5 h 134"/>
                    <a:gd name="T90" fmla="*/ 69 w 119"/>
                    <a:gd name="T91" fmla="*/ 3 h 134"/>
                    <a:gd name="T92" fmla="*/ 59 w 119"/>
                    <a:gd name="T93" fmla="*/ 0 h 134"/>
                    <a:gd name="T94" fmla="*/ 50 w 119"/>
                    <a:gd name="T95" fmla="*/ 0 h 134"/>
                    <a:gd name="T96" fmla="*/ 45 w 119"/>
                    <a:gd name="T97" fmla="*/ 0 h 134"/>
                    <a:gd name="T98" fmla="*/ 38 w 119"/>
                    <a:gd name="T99" fmla="*/ 0 h 134"/>
                    <a:gd name="T100" fmla="*/ 33 w 119"/>
                    <a:gd name="T101" fmla="*/ 3 h 134"/>
                    <a:gd name="T102" fmla="*/ 29 w 119"/>
                    <a:gd name="T103" fmla="*/ 5 h 134"/>
                    <a:gd name="T104" fmla="*/ 24 w 119"/>
                    <a:gd name="T105" fmla="*/ 5 h 134"/>
                    <a:gd name="T106" fmla="*/ 19 w 119"/>
                    <a:gd name="T107" fmla="*/ 10 h 134"/>
                    <a:gd name="T108" fmla="*/ 14 w 119"/>
                    <a:gd name="T109" fmla="*/ 12 h 134"/>
                    <a:gd name="T110" fmla="*/ 10 w 119"/>
                    <a:gd name="T111" fmla="*/ 15 h 134"/>
                    <a:gd name="T112" fmla="*/ 5 w 119"/>
                    <a:gd name="T113" fmla="*/ 19 h 134"/>
                    <a:gd name="T114" fmla="*/ 3 w 119"/>
                    <a:gd name="T115" fmla="*/ 22 h 134"/>
                    <a:gd name="T116" fmla="*/ 3 w 119"/>
                    <a:gd name="T117" fmla="*/ 26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9" h="134">
                      <a:moveTo>
                        <a:pt x="3" y="26"/>
                      </a:move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7" y="34"/>
                      </a:lnTo>
                      <a:lnTo>
                        <a:pt x="10" y="34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2" y="41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9" y="50"/>
                      </a:lnTo>
                      <a:lnTo>
                        <a:pt x="19" y="53"/>
                      </a:lnTo>
                      <a:lnTo>
                        <a:pt x="19" y="55"/>
                      </a:lnTo>
                      <a:lnTo>
                        <a:pt x="22" y="57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4" y="72"/>
                      </a:lnTo>
                      <a:lnTo>
                        <a:pt x="26" y="74"/>
                      </a:lnTo>
                      <a:lnTo>
                        <a:pt x="26" y="77"/>
                      </a:lnTo>
                      <a:lnTo>
                        <a:pt x="26" y="79"/>
                      </a:lnTo>
                      <a:lnTo>
                        <a:pt x="26" y="81"/>
                      </a:lnTo>
                      <a:lnTo>
                        <a:pt x="26" y="84"/>
                      </a:lnTo>
                      <a:lnTo>
                        <a:pt x="26" y="86"/>
                      </a:lnTo>
                      <a:lnTo>
                        <a:pt x="26" y="88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6"/>
                      </a:lnTo>
                      <a:lnTo>
                        <a:pt x="26" y="98"/>
                      </a:lnTo>
                      <a:lnTo>
                        <a:pt x="26" y="98"/>
                      </a:lnTo>
                      <a:lnTo>
                        <a:pt x="26" y="100"/>
                      </a:lnTo>
                      <a:lnTo>
                        <a:pt x="26" y="103"/>
                      </a:lnTo>
                      <a:lnTo>
                        <a:pt x="26" y="105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4" y="115"/>
                      </a:lnTo>
                      <a:lnTo>
                        <a:pt x="24" y="117"/>
                      </a:lnTo>
                      <a:lnTo>
                        <a:pt x="24" y="117"/>
                      </a:lnTo>
                      <a:lnTo>
                        <a:pt x="24" y="119"/>
                      </a:lnTo>
                      <a:lnTo>
                        <a:pt x="24" y="122"/>
                      </a:lnTo>
                      <a:lnTo>
                        <a:pt x="22" y="124"/>
                      </a:lnTo>
                      <a:lnTo>
                        <a:pt x="22" y="127"/>
                      </a:lnTo>
                      <a:lnTo>
                        <a:pt x="22" y="127"/>
                      </a:lnTo>
                      <a:lnTo>
                        <a:pt x="24" y="127"/>
                      </a:lnTo>
                      <a:lnTo>
                        <a:pt x="24" y="127"/>
                      </a:lnTo>
                      <a:lnTo>
                        <a:pt x="24" y="127"/>
                      </a:lnTo>
                      <a:lnTo>
                        <a:pt x="26" y="129"/>
                      </a:lnTo>
                      <a:lnTo>
                        <a:pt x="26" y="129"/>
                      </a:lnTo>
                      <a:lnTo>
                        <a:pt x="29" y="129"/>
                      </a:lnTo>
                      <a:lnTo>
                        <a:pt x="29" y="129"/>
                      </a:lnTo>
                      <a:lnTo>
                        <a:pt x="29" y="129"/>
                      </a:lnTo>
                      <a:lnTo>
                        <a:pt x="31" y="129"/>
                      </a:lnTo>
                      <a:lnTo>
                        <a:pt x="31" y="129"/>
                      </a:lnTo>
                      <a:lnTo>
                        <a:pt x="33" y="131"/>
                      </a:lnTo>
                      <a:lnTo>
                        <a:pt x="33" y="131"/>
                      </a:lnTo>
                      <a:lnTo>
                        <a:pt x="33" y="131"/>
                      </a:lnTo>
                      <a:lnTo>
                        <a:pt x="36" y="131"/>
                      </a:lnTo>
                      <a:lnTo>
                        <a:pt x="36" y="131"/>
                      </a:lnTo>
                      <a:lnTo>
                        <a:pt x="38" y="131"/>
                      </a:lnTo>
                      <a:lnTo>
                        <a:pt x="38" y="131"/>
                      </a:lnTo>
                      <a:lnTo>
                        <a:pt x="38" y="131"/>
                      </a:lnTo>
                      <a:lnTo>
                        <a:pt x="40" y="131"/>
                      </a:lnTo>
                      <a:lnTo>
                        <a:pt x="40" y="131"/>
                      </a:lnTo>
                      <a:lnTo>
                        <a:pt x="43" y="134"/>
                      </a:lnTo>
                      <a:lnTo>
                        <a:pt x="43" y="134"/>
                      </a:lnTo>
                      <a:lnTo>
                        <a:pt x="43" y="134"/>
                      </a:lnTo>
                      <a:lnTo>
                        <a:pt x="45" y="134"/>
                      </a:lnTo>
                      <a:lnTo>
                        <a:pt x="45" y="134"/>
                      </a:lnTo>
                      <a:lnTo>
                        <a:pt x="48" y="134"/>
                      </a:lnTo>
                      <a:lnTo>
                        <a:pt x="48" y="134"/>
                      </a:lnTo>
                      <a:lnTo>
                        <a:pt x="50" y="134"/>
                      </a:lnTo>
                      <a:lnTo>
                        <a:pt x="50" y="134"/>
                      </a:lnTo>
                      <a:lnTo>
                        <a:pt x="50" y="134"/>
                      </a:lnTo>
                      <a:lnTo>
                        <a:pt x="52" y="134"/>
                      </a:lnTo>
                      <a:lnTo>
                        <a:pt x="55" y="134"/>
                      </a:lnTo>
                      <a:lnTo>
                        <a:pt x="59" y="134"/>
                      </a:lnTo>
                      <a:lnTo>
                        <a:pt x="62" y="134"/>
                      </a:lnTo>
                      <a:lnTo>
                        <a:pt x="67" y="131"/>
                      </a:lnTo>
                      <a:lnTo>
                        <a:pt x="69" y="131"/>
                      </a:lnTo>
                      <a:lnTo>
                        <a:pt x="71" y="131"/>
                      </a:lnTo>
                      <a:lnTo>
                        <a:pt x="74" y="129"/>
                      </a:lnTo>
                      <a:lnTo>
                        <a:pt x="78" y="129"/>
                      </a:lnTo>
                      <a:lnTo>
                        <a:pt x="81" y="127"/>
                      </a:lnTo>
                      <a:lnTo>
                        <a:pt x="83" y="124"/>
                      </a:lnTo>
                      <a:lnTo>
                        <a:pt x="86" y="124"/>
                      </a:lnTo>
                      <a:lnTo>
                        <a:pt x="90" y="122"/>
                      </a:lnTo>
                      <a:lnTo>
                        <a:pt x="93" y="119"/>
                      </a:lnTo>
                      <a:lnTo>
                        <a:pt x="95" y="117"/>
                      </a:lnTo>
                      <a:lnTo>
                        <a:pt x="97" y="117"/>
                      </a:lnTo>
                      <a:lnTo>
                        <a:pt x="100" y="115"/>
                      </a:lnTo>
                      <a:lnTo>
                        <a:pt x="102" y="112"/>
                      </a:lnTo>
                      <a:lnTo>
                        <a:pt x="104" y="110"/>
                      </a:lnTo>
                      <a:lnTo>
                        <a:pt x="104" y="108"/>
                      </a:lnTo>
                      <a:lnTo>
                        <a:pt x="107" y="103"/>
                      </a:lnTo>
                      <a:lnTo>
                        <a:pt x="109" y="100"/>
                      </a:lnTo>
                      <a:lnTo>
                        <a:pt x="112" y="98"/>
                      </a:lnTo>
                      <a:lnTo>
                        <a:pt x="112" y="96"/>
                      </a:lnTo>
                      <a:lnTo>
                        <a:pt x="114" y="93"/>
                      </a:lnTo>
                      <a:lnTo>
                        <a:pt x="114" y="88"/>
                      </a:lnTo>
                      <a:lnTo>
                        <a:pt x="116" y="86"/>
                      </a:lnTo>
                      <a:lnTo>
                        <a:pt x="116" y="84"/>
                      </a:lnTo>
                      <a:lnTo>
                        <a:pt x="116" y="79"/>
                      </a:lnTo>
                      <a:lnTo>
                        <a:pt x="119" y="77"/>
                      </a:lnTo>
                      <a:lnTo>
                        <a:pt x="119" y="74"/>
                      </a:lnTo>
                      <a:lnTo>
                        <a:pt x="119" y="69"/>
                      </a:lnTo>
                      <a:lnTo>
                        <a:pt x="119" y="67"/>
                      </a:lnTo>
                      <a:lnTo>
                        <a:pt x="119" y="62"/>
                      </a:lnTo>
                      <a:lnTo>
                        <a:pt x="119" y="60"/>
                      </a:lnTo>
                      <a:lnTo>
                        <a:pt x="119" y="57"/>
                      </a:lnTo>
                      <a:lnTo>
                        <a:pt x="116" y="53"/>
                      </a:lnTo>
                      <a:lnTo>
                        <a:pt x="116" y="50"/>
                      </a:lnTo>
                      <a:lnTo>
                        <a:pt x="116" y="46"/>
                      </a:lnTo>
                      <a:lnTo>
                        <a:pt x="114" y="43"/>
                      </a:lnTo>
                      <a:lnTo>
                        <a:pt x="114" y="41"/>
                      </a:lnTo>
                      <a:lnTo>
                        <a:pt x="112" y="38"/>
                      </a:lnTo>
                      <a:lnTo>
                        <a:pt x="112" y="34"/>
                      </a:lnTo>
                      <a:lnTo>
                        <a:pt x="109" y="31"/>
                      </a:lnTo>
                      <a:lnTo>
                        <a:pt x="107" y="29"/>
                      </a:lnTo>
                      <a:lnTo>
                        <a:pt x="104" y="26"/>
                      </a:lnTo>
                      <a:lnTo>
                        <a:pt x="104" y="24"/>
                      </a:lnTo>
                      <a:lnTo>
                        <a:pt x="102" y="22"/>
                      </a:lnTo>
                      <a:lnTo>
                        <a:pt x="100" y="19"/>
                      </a:lnTo>
                      <a:lnTo>
                        <a:pt x="97" y="17"/>
                      </a:lnTo>
                      <a:lnTo>
                        <a:pt x="95" y="15"/>
                      </a:lnTo>
                      <a:lnTo>
                        <a:pt x="93" y="12"/>
                      </a:lnTo>
                      <a:lnTo>
                        <a:pt x="90" y="12"/>
                      </a:lnTo>
                      <a:lnTo>
                        <a:pt x="86" y="10"/>
                      </a:lnTo>
                      <a:lnTo>
                        <a:pt x="83" y="7"/>
                      </a:lnTo>
                      <a:lnTo>
                        <a:pt x="81" y="5"/>
                      </a:lnTo>
                      <a:lnTo>
                        <a:pt x="78" y="5"/>
                      </a:lnTo>
                      <a:lnTo>
                        <a:pt x="74" y="3"/>
                      </a:lnTo>
                      <a:lnTo>
                        <a:pt x="71" y="3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2" y="0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5"/>
                      </a:lnTo>
                      <a:lnTo>
                        <a:pt x="26" y="5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2" y="7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7" y="17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6"/>
                      </a:ln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Freeform 11"/>
                <p:cNvSpPr>
                  <a:spLocks/>
                </p:cNvSpPr>
                <p:nvPr/>
              </p:nvSpPr>
              <p:spPr bwMode="auto">
                <a:xfrm>
                  <a:off x="5313363" y="2693988"/>
                  <a:ext cx="290513" cy="196850"/>
                </a:xfrm>
                <a:custGeom>
                  <a:avLst/>
                  <a:gdLst>
                    <a:gd name="T0" fmla="*/ 100 w 183"/>
                    <a:gd name="T1" fmla="*/ 110 h 124"/>
                    <a:gd name="T2" fmla="*/ 107 w 183"/>
                    <a:gd name="T3" fmla="*/ 98 h 124"/>
                    <a:gd name="T4" fmla="*/ 114 w 183"/>
                    <a:gd name="T5" fmla="*/ 88 h 124"/>
                    <a:gd name="T6" fmla="*/ 121 w 183"/>
                    <a:gd name="T7" fmla="*/ 79 h 124"/>
                    <a:gd name="T8" fmla="*/ 131 w 183"/>
                    <a:gd name="T9" fmla="*/ 69 h 124"/>
                    <a:gd name="T10" fmla="*/ 138 w 183"/>
                    <a:gd name="T11" fmla="*/ 60 h 124"/>
                    <a:gd name="T12" fmla="*/ 147 w 183"/>
                    <a:gd name="T13" fmla="*/ 53 h 124"/>
                    <a:gd name="T14" fmla="*/ 157 w 183"/>
                    <a:gd name="T15" fmla="*/ 43 h 124"/>
                    <a:gd name="T16" fmla="*/ 169 w 183"/>
                    <a:gd name="T17" fmla="*/ 38 h 124"/>
                    <a:gd name="T18" fmla="*/ 181 w 183"/>
                    <a:gd name="T19" fmla="*/ 31 h 124"/>
                    <a:gd name="T20" fmla="*/ 181 w 183"/>
                    <a:gd name="T21" fmla="*/ 26 h 124"/>
                    <a:gd name="T22" fmla="*/ 176 w 183"/>
                    <a:gd name="T23" fmla="*/ 22 h 124"/>
                    <a:gd name="T24" fmla="*/ 173 w 183"/>
                    <a:gd name="T25" fmla="*/ 17 h 124"/>
                    <a:gd name="T26" fmla="*/ 169 w 183"/>
                    <a:gd name="T27" fmla="*/ 12 h 124"/>
                    <a:gd name="T28" fmla="*/ 166 w 183"/>
                    <a:gd name="T29" fmla="*/ 7 h 124"/>
                    <a:gd name="T30" fmla="*/ 164 w 183"/>
                    <a:gd name="T31" fmla="*/ 5 h 124"/>
                    <a:gd name="T32" fmla="*/ 162 w 183"/>
                    <a:gd name="T33" fmla="*/ 7 h 124"/>
                    <a:gd name="T34" fmla="*/ 157 w 183"/>
                    <a:gd name="T35" fmla="*/ 7 h 124"/>
                    <a:gd name="T36" fmla="*/ 154 w 183"/>
                    <a:gd name="T37" fmla="*/ 10 h 124"/>
                    <a:gd name="T38" fmla="*/ 150 w 183"/>
                    <a:gd name="T39" fmla="*/ 10 h 124"/>
                    <a:gd name="T40" fmla="*/ 147 w 183"/>
                    <a:gd name="T41" fmla="*/ 10 h 124"/>
                    <a:gd name="T42" fmla="*/ 143 w 183"/>
                    <a:gd name="T43" fmla="*/ 12 h 124"/>
                    <a:gd name="T44" fmla="*/ 140 w 183"/>
                    <a:gd name="T45" fmla="*/ 12 h 124"/>
                    <a:gd name="T46" fmla="*/ 135 w 183"/>
                    <a:gd name="T47" fmla="*/ 12 h 124"/>
                    <a:gd name="T48" fmla="*/ 133 w 183"/>
                    <a:gd name="T49" fmla="*/ 12 h 124"/>
                    <a:gd name="T50" fmla="*/ 128 w 183"/>
                    <a:gd name="T51" fmla="*/ 12 h 124"/>
                    <a:gd name="T52" fmla="*/ 126 w 183"/>
                    <a:gd name="T53" fmla="*/ 12 h 124"/>
                    <a:gd name="T54" fmla="*/ 121 w 183"/>
                    <a:gd name="T55" fmla="*/ 12 h 124"/>
                    <a:gd name="T56" fmla="*/ 117 w 183"/>
                    <a:gd name="T57" fmla="*/ 12 h 124"/>
                    <a:gd name="T58" fmla="*/ 112 w 183"/>
                    <a:gd name="T59" fmla="*/ 12 h 124"/>
                    <a:gd name="T60" fmla="*/ 107 w 183"/>
                    <a:gd name="T61" fmla="*/ 10 h 124"/>
                    <a:gd name="T62" fmla="*/ 105 w 183"/>
                    <a:gd name="T63" fmla="*/ 10 h 124"/>
                    <a:gd name="T64" fmla="*/ 100 w 183"/>
                    <a:gd name="T65" fmla="*/ 7 h 124"/>
                    <a:gd name="T66" fmla="*/ 95 w 183"/>
                    <a:gd name="T67" fmla="*/ 7 h 124"/>
                    <a:gd name="T68" fmla="*/ 93 w 183"/>
                    <a:gd name="T69" fmla="*/ 5 h 124"/>
                    <a:gd name="T70" fmla="*/ 88 w 183"/>
                    <a:gd name="T71" fmla="*/ 3 h 124"/>
                    <a:gd name="T72" fmla="*/ 86 w 183"/>
                    <a:gd name="T73" fmla="*/ 0 h 124"/>
                    <a:gd name="T74" fmla="*/ 71 w 183"/>
                    <a:gd name="T75" fmla="*/ 7 h 124"/>
                    <a:gd name="T76" fmla="*/ 60 w 183"/>
                    <a:gd name="T77" fmla="*/ 14 h 124"/>
                    <a:gd name="T78" fmla="*/ 48 w 183"/>
                    <a:gd name="T79" fmla="*/ 22 h 124"/>
                    <a:gd name="T80" fmla="*/ 36 w 183"/>
                    <a:gd name="T81" fmla="*/ 31 h 124"/>
                    <a:gd name="T82" fmla="*/ 26 w 183"/>
                    <a:gd name="T83" fmla="*/ 43 h 124"/>
                    <a:gd name="T84" fmla="*/ 17 w 183"/>
                    <a:gd name="T85" fmla="*/ 55 h 124"/>
                    <a:gd name="T86" fmla="*/ 12 w 183"/>
                    <a:gd name="T87" fmla="*/ 69 h 124"/>
                    <a:gd name="T88" fmla="*/ 5 w 183"/>
                    <a:gd name="T89" fmla="*/ 81 h 124"/>
                    <a:gd name="T90" fmla="*/ 3 w 183"/>
                    <a:gd name="T91" fmla="*/ 98 h 124"/>
                    <a:gd name="T92" fmla="*/ 0 w 183"/>
                    <a:gd name="T93" fmla="*/ 112 h 124"/>
                    <a:gd name="T94" fmla="*/ 0 w 183"/>
                    <a:gd name="T95" fmla="*/ 122 h 124"/>
                    <a:gd name="T96" fmla="*/ 0 w 183"/>
                    <a:gd name="T97" fmla="*/ 124 h 124"/>
                    <a:gd name="T98" fmla="*/ 98 w 183"/>
                    <a:gd name="T99" fmla="*/ 117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83" h="124">
                      <a:moveTo>
                        <a:pt x="98" y="117"/>
                      </a:moveTo>
                      <a:lnTo>
                        <a:pt x="100" y="112"/>
                      </a:lnTo>
                      <a:lnTo>
                        <a:pt x="100" y="110"/>
                      </a:lnTo>
                      <a:lnTo>
                        <a:pt x="102" y="105"/>
                      </a:lnTo>
                      <a:lnTo>
                        <a:pt x="105" y="103"/>
                      </a:lnTo>
                      <a:lnTo>
                        <a:pt x="107" y="98"/>
                      </a:lnTo>
                      <a:lnTo>
                        <a:pt x="109" y="96"/>
                      </a:lnTo>
                      <a:lnTo>
                        <a:pt x="112" y="91"/>
                      </a:lnTo>
                      <a:lnTo>
                        <a:pt x="114" y="88"/>
                      </a:lnTo>
                      <a:lnTo>
                        <a:pt x="117" y="84"/>
                      </a:lnTo>
                      <a:lnTo>
                        <a:pt x="119" y="81"/>
                      </a:lnTo>
                      <a:lnTo>
                        <a:pt x="121" y="79"/>
                      </a:lnTo>
                      <a:lnTo>
                        <a:pt x="124" y="74"/>
                      </a:lnTo>
                      <a:lnTo>
                        <a:pt x="126" y="72"/>
                      </a:lnTo>
                      <a:lnTo>
                        <a:pt x="131" y="69"/>
                      </a:lnTo>
                      <a:lnTo>
                        <a:pt x="133" y="65"/>
                      </a:lnTo>
                      <a:lnTo>
                        <a:pt x="135" y="62"/>
                      </a:lnTo>
                      <a:lnTo>
                        <a:pt x="138" y="60"/>
                      </a:lnTo>
                      <a:lnTo>
                        <a:pt x="143" y="57"/>
                      </a:lnTo>
                      <a:lnTo>
                        <a:pt x="145" y="55"/>
                      </a:lnTo>
                      <a:lnTo>
                        <a:pt x="147" y="53"/>
                      </a:lnTo>
                      <a:lnTo>
                        <a:pt x="152" y="48"/>
                      </a:lnTo>
                      <a:lnTo>
                        <a:pt x="154" y="45"/>
                      </a:lnTo>
                      <a:lnTo>
                        <a:pt x="157" y="43"/>
                      </a:lnTo>
                      <a:lnTo>
                        <a:pt x="162" y="41"/>
                      </a:lnTo>
                      <a:lnTo>
                        <a:pt x="164" y="41"/>
                      </a:lnTo>
                      <a:lnTo>
                        <a:pt x="169" y="38"/>
                      </a:lnTo>
                      <a:lnTo>
                        <a:pt x="171" y="36"/>
                      </a:lnTo>
                      <a:lnTo>
                        <a:pt x="176" y="34"/>
                      </a:lnTo>
                      <a:lnTo>
                        <a:pt x="181" y="31"/>
                      </a:lnTo>
                      <a:lnTo>
                        <a:pt x="183" y="29"/>
                      </a:lnTo>
                      <a:lnTo>
                        <a:pt x="183" y="29"/>
                      </a:lnTo>
                      <a:lnTo>
                        <a:pt x="181" y="26"/>
                      </a:lnTo>
                      <a:lnTo>
                        <a:pt x="178" y="26"/>
                      </a:lnTo>
                      <a:lnTo>
                        <a:pt x="178" y="24"/>
                      </a:lnTo>
                      <a:lnTo>
                        <a:pt x="176" y="22"/>
                      </a:lnTo>
                      <a:lnTo>
                        <a:pt x="176" y="22"/>
                      </a:lnTo>
                      <a:lnTo>
                        <a:pt x="173" y="19"/>
                      </a:lnTo>
                      <a:lnTo>
                        <a:pt x="173" y="17"/>
                      </a:lnTo>
                      <a:lnTo>
                        <a:pt x="171" y="17"/>
                      </a:lnTo>
                      <a:lnTo>
                        <a:pt x="171" y="14"/>
                      </a:lnTo>
                      <a:lnTo>
                        <a:pt x="169" y="12"/>
                      </a:lnTo>
                      <a:lnTo>
                        <a:pt x="169" y="12"/>
                      </a:lnTo>
                      <a:lnTo>
                        <a:pt x="169" y="10"/>
                      </a:lnTo>
                      <a:lnTo>
                        <a:pt x="166" y="7"/>
                      </a:lnTo>
                      <a:lnTo>
                        <a:pt x="166" y="5"/>
                      </a:lnTo>
                      <a:lnTo>
                        <a:pt x="164" y="5"/>
                      </a:lnTo>
                      <a:lnTo>
                        <a:pt x="164" y="5"/>
                      </a:lnTo>
                      <a:lnTo>
                        <a:pt x="162" y="5"/>
                      </a:lnTo>
                      <a:lnTo>
                        <a:pt x="162" y="5"/>
                      </a:lnTo>
                      <a:lnTo>
                        <a:pt x="162" y="7"/>
                      </a:lnTo>
                      <a:lnTo>
                        <a:pt x="159" y="7"/>
                      </a:lnTo>
                      <a:lnTo>
                        <a:pt x="159" y="7"/>
                      </a:lnTo>
                      <a:lnTo>
                        <a:pt x="157" y="7"/>
                      </a:lnTo>
                      <a:lnTo>
                        <a:pt x="157" y="7"/>
                      </a:lnTo>
                      <a:lnTo>
                        <a:pt x="154" y="7"/>
                      </a:lnTo>
                      <a:lnTo>
                        <a:pt x="154" y="10"/>
                      </a:lnTo>
                      <a:lnTo>
                        <a:pt x="152" y="10"/>
                      </a:lnTo>
                      <a:lnTo>
                        <a:pt x="152" y="10"/>
                      </a:lnTo>
                      <a:lnTo>
                        <a:pt x="150" y="10"/>
                      </a:lnTo>
                      <a:lnTo>
                        <a:pt x="150" y="10"/>
                      </a:lnTo>
                      <a:lnTo>
                        <a:pt x="147" y="10"/>
                      </a:lnTo>
                      <a:lnTo>
                        <a:pt x="147" y="10"/>
                      </a:lnTo>
                      <a:lnTo>
                        <a:pt x="145" y="10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3" y="12"/>
                      </a:lnTo>
                      <a:lnTo>
                        <a:pt x="140" y="12"/>
                      </a:lnTo>
                      <a:lnTo>
                        <a:pt x="140" y="12"/>
                      </a:lnTo>
                      <a:lnTo>
                        <a:pt x="138" y="12"/>
                      </a:lnTo>
                      <a:lnTo>
                        <a:pt x="138" y="12"/>
                      </a:lnTo>
                      <a:lnTo>
                        <a:pt x="135" y="12"/>
                      </a:lnTo>
                      <a:lnTo>
                        <a:pt x="135" y="12"/>
                      </a:lnTo>
                      <a:lnTo>
                        <a:pt x="133" y="12"/>
                      </a:lnTo>
                      <a:lnTo>
                        <a:pt x="133" y="12"/>
                      </a:lnTo>
                      <a:lnTo>
                        <a:pt x="131" y="12"/>
                      </a:lnTo>
                      <a:lnTo>
                        <a:pt x="131" y="12"/>
                      </a:lnTo>
                      <a:lnTo>
                        <a:pt x="128" y="12"/>
                      </a:lnTo>
                      <a:lnTo>
                        <a:pt x="128" y="12"/>
                      </a:lnTo>
                      <a:lnTo>
                        <a:pt x="126" y="12"/>
                      </a:lnTo>
                      <a:lnTo>
                        <a:pt x="126" y="12"/>
                      </a:lnTo>
                      <a:lnTo>
                        <a:pt x="124" y="12"/>
                      </a:lnTo>
                      <a:lnTo>
                        <a:pt x="121" y="12"/>
                      </a:lnTo>
                      <a:lnTo>
                        <a:pt x="121" y="12"/>
                      </a:lnTo>
                      <a:lnTo>
                        <a:pt x="119" y="12"/>
                      </a:lnTo>
                      <a:lnTo>
                        <a:pt x="119" y="12"/>
                      </a:lnTo>
                      <a:lnTo>
                        <a:pt x="117" y="12"/>
                      </a:lnTo>
                      <a:lnTo>
                        <a:pt x="114" y="12"/>
                      </a:lnTo>
                      <a:lnTo>
                        <a:pt x="114" y="12"/>
                      </a:lnTo>
                      <a:lnTo>
                        <a:pt x="112" y="12"/>
                      </a:lnTo>
                      <a:lnTo>
                        <a:pt x="112" y="12"/>
                      </a:lnTo>
                      <a:lnTo>
                        <a:pt x="109" y="10"/>
                      </a:lnTo>
                      <a:lnTo>
                        <a:pt x="107" y="10"/>
                      </a:lnTo>
                      <a:lnTo>
                        <a:pt x="107" y="10"/>
                      </a:lnTo>
                      <a:lnTo>
                        <a:pt x="105" y="10"/>
                      </a:lnTo>
                      <a:lnTo>
                        <a:pt x="105" y="10"/>
                      </a:lnTo>
                      <a:lnTo>
                        <a:pt x="102" y="10"/>
                      </a:lnTo>
                      <a:lnTo>
                        <a:pt x="102" y="7"/>
                      </a:lnTo>
                      <a:lnTo>
                        <a:pt x="100" y="7"/>
                      </a:lnTo>
                      <a:lnTo>
                        <a:pt x="98" y="7"/>
                      </a:lnTo>
                      <a:lnTo>
                        <a:pt x="98" y="7"/>
                      </a:lnTo>
                      <a:lnTo>
                        <a:pt x="95" y="7"/>
                      </a:lnTo>
                      <a:lnTo>
                        <a:pt x="95" y="5"/>
                      </a:lnTo>
                      <a:lnTo>
                        <a:pt x="93" y="5"/>
                      </a:lnTo>
                      <a:lnTo>
                        <a:pt x="93" y="5"/>
                      </a:lnTo>
                      <a:lnTo>
                        <a:pt x="90" y="5"/>
                      </a:lnTo>
                      <a:lnTo>
                        <a:pt x="90" y="3"/>
                      </a:lnTo>
                      <a:lnTo>
                        <a:pt x="88" y="3"/>
                      </a:lnTo>
                      <a:lnTo>
                        <a:pt x="88" y="3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81" y="3"/>
                      </a:lnTo>
                      <a:lnTo>
                        <a:pt x="76" y="5"/>
                      </a:lnTo>
                      <a:lnTo>
                        <a:pt x="71" y="7"/>
                      </a:lnTo>
                      <a:lnTo>
                        <a:pt x="67" y="10"/>
                      </a:lnTo>
                      <a:lnTo>
                        <a:pt x="62" y="12"/>
                      </a:lnTo>
                      <a:lnTo>
                        <a:pt x="60" y="14"/>
                      </a:lnTo>
                      <a:lnTo>
                        <a:pt x="55" y="17"/>
                      </a:lnTo>
                      <a:lnTo>
                        <a:pt x="50" y="19"/>
                      </a:lnTo>
                      <a:lnTo>
                        <a:pt x="48" y="22"/>
                      </a:lnTo>
                      <a:lnTo>
                        <a:pt x="43" y="26"/>
                      </a:lnTo>
                      <a:lnTo>
                        <a:pt x="38" y="29"/>
                      </a:lnTo>
                      <a:lnTo>
                        <a:pt x="36" y="31"/>
                      </a:lnTo>
                      <a:lnTo>
                        <a:pt x="34" y="36"/>
                      </a:lnTo>
                      <a:lnTo>
                        <a:pt x="29" y="38"/>
                      </a:lnTo>
                      <a:lnTo>
                        <a:pt x="26" y="43"/>
                      </a:lnTo>
                      <a:lnTo>
                        <a:pt x="24" y="48"/>
                      </a:lnTo>
                      <a:lnTo>
                        <a:pt x="22" y="50"/>
                      </a:lnTo>
                      <a:lnTo>
                        <a:pt x="17" y="55"/>
                      </a:lnTo>
                      <a:lnTo>
                        <a:pt x="15" y="60"/>
                      </a:lnTo>
                      <a:lnTo>
                        <a:pt x="12" y="65"/>
                      </a:lnTo>
                      <a:lnTo>
                        <a:pt x="12" y="69"/>
                      </a:lnTo>
                      <a:lnTo>
                        <a:pt x="10" y="72"/>
                      </a:lnTo>
                      <a:lnTo>
                        <a:pt x="8" y="76"/>
                      </a:lnTo>
                      <a:lnTo>
                        <a:pt x="5" y="81"/>
                      </a:lnTo>
                      <a:lnTo>
                        <a:pt x="5" y="86"/>
                      </a:lnTo>
                      <a:lnTo>
                        <a:pt x="3" y="91"/>
                      </a:lnTo>
                      <a:lnTo>
                        <a:pt x="3" y="98"/>
                      </a:lnTo>
                      <a:lnTo>
                        <a:pt x="0" y="103"/>
                      </a:lnTo>
                      <a:lnTo>
                        <a:pt x="0" y="107"/>
                      </a:lnTo>
                      <a:lnTo>
                        <a:pt x="0" y="112"/>
                      </a:lnTo>
                      <a:lnTo>
                        <a:pt x="0" y="117"/>
                      </a:lnTo>
                      <a:lnTo>
                        <a:pt x="0" y="122"/>
                      </a:lnTo>
                      <a:lnTo>
                        <a:pt x="0" y="122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93" y="124"/>
                      </a:lnTo>
                      <a:lnTo>
                        <a:pt x="95" y="119"/>
                      </a:lnTo>
                      <a:lnTo>
                        <a:pt x="98" y="117"/>
                      </a:ln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>
                  <a:off x="5411788" y="2478088"/>
                  <a:ext cx="184150" cy="212725"/>
                </a:xfrm>
                <a:custGeom>
                  <a:avLst/>
                  <a:gdLst>
                    <a:gd name="T0" fmla="*/ 0 w 116"/>
                    <a:gd name="T1" fmla="*/ 79 h 134"/>
                    <a:gd name="T2" fmla="*/ 5 w 116"/>
                    <a:gd name="T3" fmla="*/ 88 h 134"/>
                    <a:gd name="T4" fmla="*/ 7 w 116"/>
                    <a:gd name="T5" fmla="*/ 98 h 134"/>
                    <a:gd name="T6" fmla="*/ 12 w 116"/>
                    <a:gd name="T7" fmla="*/ 108 h 134"/>
                    <a:gd name="T8" fmla="*/ 19 w 116"/>
                    <a:gd name="T9" fmla="*/ 115 h 134"/>
                    <a:gd name="T10" fmla="*/ 26 w 116"/>
                    <a:gd name="T11" fmla="*/ 119 h 134"/>
                    <a:gd name="T12" fmla="*/ 33 w 116"/>
                    <a:gd name="T13" fmla="*/ 124 h 134"/>
                    <a:gd name="T14" fmla="*/ 43 w 116"/>
                    <a:gd name="T15" fmla="*/ 129 h 134"/>
                    <a:gd name="T16" fmla="*/ 52 w 116"/>
                    <a:gd name="T17" fmla="*/ 131 h 134"/>
                    <a:gd name="T18" fmla="*/ 62 w 116"/>
                    <a:gd name="T19" fmla="*/ 134 h 134"/>
                    <a:gd name="T20" fmla="*/ 69 w 116"/>
                    <a:gd name="T21" fmla="*/ 134 h 134"/>
                    <a:gd name="T22" fmla="*/ 71 w 116"/>
                    <a:gd name="T23" fmla="*/ 134 h 134"/>
                    <a:gd name="T24" fmla="*/ 73 w 116"/>
                    <a:gd name="T25" fmla="*/ 134 h 134"/>
                    <a:gd name="T26" fmla="*/ 78 w 116"/>
                    <a:gd name="T27" fmla="*/ 131 h 134"/>
                    <a:gd name="T28" fmla="*/ 81 w 116"/>
                    <a:gd name="T29" fmla="*/ 131 h 134"/>
                    <a:gd name="T30" fmla="*/ 83 w 116"/>
                    <a:gd name="T31" fmla="*/ 131 h 134"/>
                    <a:gd name="T32" fmla="*/ 85 w 116"/>
                    <a:gd name="T33" fmla="*/ 131 h 134"/>
                    <a:gd name="T34" fmla="*/ 88 w 116"/>
                    <a:gd name="T35" fmla="*/ 129 h 134"/>
                    <a:gd name="T36" fmla="*/ 90 w 116"/>
                    <a:gd name="T37" fmla="*/ 129 h 134"/>
                    <a:gd name="T38" fmla="*/ 95 w 116"/>
                    <a:gd name="T39" fmla="*/ 127 h 134"/>
                    <a:gd name="T40" fmla="*/ 97 w 116"/>
                    <a:gd name="T41" fmla="*/ 127 h 134"/>
                    <a:gd name="T42" fmla="*/ 95 w 116"/>
                    <a:gd name="T43" fmla="*/ 119 h 134"/>
                    <a:gd name="T44" fmla="*/ 92 w 116"/>
                    <a:gd name="T45" fmla="*/ 115 h 134"/>
                    <a:gd name="T46" fmla="*/ 92 w 116"/>
                    <a:gd name="T47" fmla="*/ 108 h 134"/>
                    <a:gd name="T48" fmla="*/ 92 w 116"/>
                    <a:gd name="T49" fmla="*/ 100 h 134"/>
                    <a:gd name="T50" fmla="*/ 90 w 116"/>
                    <a:gd name="T51" fmla="*/ 96 h 134"/>
                    <a:gd name="T52" fmla="*/ 90 w 116"/>
                    <a:gd name="T53" fmla="*/ 88 h 134"/>
                    <a:gd name="T54" fmla="*/ 92 w 116"/>
                    <a:gd name="T55" fmla="*/ 81 h 134"/>
                    <a:gd name="T56" fmla="*/ 92 w 116"/>
                    <a:gd name="T57" fmla="*/ 74 h 134"/>
                    <a:gd name="T58" fmla="*/ 95 w 116"/>
                    <a:gd name="T59" fmla="*/ 67 h 134"/>
                    <a:gd name="T60" fmla="*/ 97 w 116"/>
                    <a:gd name="T61" fmla="*/ 60 h 134"/>
                    <a:gd name="T62" fmla="*/ 100 w 116"/>
                    <a:gd name="T63" fmla="*/ 53 h 134"/>
                    <a:gd name="T64" fmla="*/ 102 w 116"/>
                    <a:gd name="T65" fmla="*/ 46 h 134"/>
                    <a:gd name="T66" fmla="*/ 104 w 116"/>
                    <a:gd name="T67" fmla="*/ 41 h 134"/>
                    <a:gd name="T68" fmla="*/ 109 w 116"/>
                    <a:gd name="T69" fmla="*/ 34 h 134"/>
                    <a:gd name="T70" fmla="*/ 114 w 116"/>
                    <a:gd name="T71" fmla="*/ 29 h 134"/>
                    <a:gd name="T72" fmla="*/ 116 w 116"/>
                    <a:gd name="T73" fmla="*/ 24 h 134"/>
                    <a:gd name="T74" fmla="*/ 114 w 116"/>
                    <a:gd name="T75" fmla="*/ 19 h 134"/>
                    <a:gd name="T76" fmla="*/ 109 w 116"/>
                    <a:gd name="T77" fmla="*/ 17 h 134"/>
                    <a:gd name="T78" fmla="*/ 107 w 116"/>
                    <a:gd name="T79" fmla="*/ 12 h 134"/>
                    <a:gd name="T80" fmla="*/ 102 w 116"/>
                    <a:gd name="T81" fmla="*/ 10 h 134"/>
                    <a:gd name="T82" fmla="*/ 97 w 116"/>
                    <a:gd name="T83" fmla="*/ 7 h 134"/>
                    <a:gd name="T84" fmla="*/ 92 w 116"/>
                    <a:gd name="T85" fmla="*/ 5 h 134"/>
                    <a:gd name="T86" fmla="*/ 85 w 116"/>
                    <a:gd name="T87" fmla="*/ 3 h 134"/>
                    <a:gd name="T88" fmla="*/ 81 w 116"/>
                    <a:gd name="T89" fmla="*/ 0 h 134"/>
                    <a:gd name="T90" fmla="*/ 76 w 116"/>
                    <a:gd name="T91" fmla="*/ 0 h 134"/>
                    <a:gd name="T92" fmla="*/ 71 w 116"/>
                    <a:gd name="T93" fmla="*/ 0 h 134"/>
                    <a:gd name="T94" fmla="*/ 62 w 116"/>
                    <a:gd name="T95" fmla="*/ 0 h 134"/>
                    <a:gd name="T96" fmla="*/ 52 w 116"/>
                    <a:gd name="T97" fmla="*/ 0 h 134"/>
                    <a:gd name="T98" fmla="*/ 43 w 116"/>
                    <a:gd name="T99" fmla="*/ 3 h 134"/>
                    <a:gd name="T100" fmla="*/ 33 w 116"/>
                    <a:gd name="T101" fmla="*/ 7 h 134"/>
                    <a:gd name="T102" fmla="*/ 26 w 116"/>
                    <a:gd name="T103" fmla="*/ 12 h 134"/>
                    <a:gd name="T104" fmla="*/ 19 w 116"/>
                    <a:gd name="T105" fmla="*/ 19 h 134"/>
                    <a:gd name="T106" fmla="*/ 12 w 116"/>
                    <a:gd name="T107" fmla="*/ 26 h 134"/>
                    <a:gd name="T108" fmla="*/ 7 w 116"/>
                    <a:gd name="T109" fmla="*/ 34 h 134"/>
                    <a:gd name="T110" fmla="*/ 5 w 116"/>
                    <a:gd name="T111" fmla="*/ 43 h 134"/>
                    <a:gd name="T112" fmla="*/ 0 w 116"/>
                    <a:gd name="T113" fmla="*/ 53 h 134"/>
                    <a:gd name="T114" fmla="*/ 0 w 116"/>
                    <a:gd name="T115" fmla="*/ 62 h 134"/>
                    <a:gd name="T116" fmla="*/ 0 w 116"/>
                    <a:gd name="T117" fmla="*/ 7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6" h="134">
                      <a:moveTo>
                        <a:pt x="0" y="74"/>
                      </a:move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5" y="88"/>
                      </a:lnTo>
                      <a:lnTo>
                        <a:pt x="5" y="93"/>
                      </a:lnTo>
                      <a:lnTo>
                        <a:pt x="7" y="96"/>
                      </a:lnTo>
                      <a:lnTo>
                        <a:pt x="7" y="98"/>
                      </a:lnTo>
                      <a:lnTo>
                        <a:pt x="9" y="100"/>
                      </a:lnTo>
                      <a:lnTo>
                        <a:pt x="12" y="103"/>
                      </a:lnTo>
                      <a:lnTo>
                        <a:pt x="12" y="108"/>
                      </a:lnTo>
                      <a:lnTo>
                        <a:pt x="14" y="110"/>
                      </a:lnTo>
                      <a:lnTo>
                        <a:pt x="17" y="112"/>
                      </a:lnTo>
                      <a:lnTo>
                        <a:pt x="19" y="115"/>
                      </a:lnTo>
                      <a:lnTo>
                        <a:pt x="21" y="117"/>
                      </a:lnTo>
                      <a:lnTo>
                        <a:pt x="24" y="117"/>
                      </a:lnTo>
                      <a:lnTo>
                        <a:pt x="26" y="119"/>
                      </a:lnTo>
                      <a:lnTo>
                        <a:pt x="28" y="122"/>
                      </a:lnTo>
                      <a:lnTo>
                        <a:pt x="31" y="124"/>
                      </a:lnTo>
                      <a:lnTo>
                        <a:pt x="33" y="124"/>
                      </a:lnTo>
                      <a:lnTo>
                        <a:pt x="38" y="127"/>
                      </a:lnTo>
                      <a:lnTo>
                        <a:pt x="40" y="129"/>
                      </a:lnTo>
                      <a:lnTo>
                        <a:pt x="43" y="129"/>
                      </a:lnTo>
                      <a:lnTo>
                        <a:pt x="47" y="131"/>
                      </a:lnTo>
                      <a:lnTo>
                        <a:pt x="50" y="131"/>
                      </a:lnTo>
                      <a:lnTo>
                        <a:pt x="52" y="131"/>
                      </a:lnTo>
                      <a:lnTo>
                        <a:pt x="57" y="134"/>
                      </a:lnTo>
                      <a:lnTo>
                        <a:pt x="59" y="134"/>
                      </a:lnTo>
                      <a:lnTo>
                        <a:pt x="62" y="134"/>
                      </a:lnTo>
                      <a:lnTo>
                        <a:pt x="66" y="134"/>
                      </a:lnTo>
                      <a:lnTo>
                        <a:pt x="66" y="134"/>
                      </a:lnTo>
                      <a:lnTo>
                        <a:pt x="69" y="134"/>
                      </a:lnTo>
                      <a:lnTo>
                        <a:pt x="69" y="134"/>
                      </a:lnTo>
                      <a:lnTo>
                        <a:pt x="71" y="134"/>
                      </a:lnTo>
                      <a:lnTo>
                        <a:pt x="71" y="134"/>
                      </a:lnTo>
                      <a:lnTo>
                        <a:pt x="71" y="134"/>
                      </a:lnTo>
                      <a:lnTo>
                        <a:pt x="73" y="134"/>
                      </a:lnTo>
                      <a:lnTo>
                        <a:pt x="73" y="134"/>
                      </a:lnTo>
                      <a:lnTo>
                        <a:pt x="76" y="134"/>
                      </a:lnTo>
                      <a:lnTo>
                        <a:pt x="76" y="134"/>
                      </a:lnTo>
                      <a:lnTo>
                        <a:pt x="78" y="131"/>
                      </a:lnTo>
                      <a:lnTo>
                        <a:pt x="78" y="131"/>
                      </a:lnTo>
                      <a:lnTo>
                        <a:pt x="78" y="131"/>
                      </a:lnTo>
                      <a:lnTo>
                        <a:pt x="81" y="131"/>
                      </a:lnTo>
                      <a:lnTo>
                        <a:pt x="81" y="131"/>
                      </a:lnTo>
                      <a:lnTo>
                        <a:pt x="83" y="131"/>
                      </a:lnTo>
                      <a:lnTo>
                        <a:pt x="83" y="131"/>
                      </a:lnTo>
                      <a:lnTo>
                        <a:pt x="83" y="131"/>
                      </a:lnTo>
                      <a:lnTo>
                        <a:pt x="85" y="131"/>
                      </a:lnTo>
                      <a:lnTo>
                        <a:pt x="85" y="131"/>
                      </a:lnTo>
                      <a:lnTo>
                        <a:pt x="88" y="129"/>
                      </a:lnTo>
                      <a:lnTo>
                        <a:pt x="88" y="129"/>
                      </a:lnTo>
                      <a:lnTo>
                        <a:pt x="88" y="129"/>
                      </a:lnTo>
                      <a:lnTo>
                        <a:pt x="90" y="129"/>
                      </a:lnTo>
                      <a:lnTo>
                        <a:pt x="90" y="129"/>
                      </a:lnTo>
                      <a:lnTo>
                        <a:pt x="90" y="129"/>
                      </a:lnTo>
                      <a:lnTo>
                        <a:pt x="92" y="129"/>
                      </a:lnTo>
                      <a:lnTo>
                        <a:pt x="92" y="127"/>
                      </a:lnTo>
                      <a:lnTo>
                        <a:pt x="95" y="127"/>
                      </a:lnTo>
                      <a:lnTo>
                        <a:pt x="95" y="127"/>
                      </a:lnTo>
                      <a:lnTo>
                        <a:pt x="95" y="127"/>
                      </a:lnTo>
                      <a:lnTo>
                        <a:pt x="97" y="127"/>
                      </a:lnTo>
                      <a:lnTo>
                        <a:pt x="95" y="124"/>
                      </a:lnTo>
                      <a:lnTo>
                        <a:pt x="95" y="122"/>
                      </a:lnTo>
                      <a:lnTo>
                        <a:pt x="95" y="119"/>
                      </a:lnTo>
                      <a:lnTo>
                        <a:pt x="95" y="117"/>
                      </a:lnTo>
                      <a:lnTo>
                        <a:pt x="95" y="117"/>
                      </a:lnTo>
                      <a:lnTo>
                        <a:pt x="92" y="115"/>
                      </a:lnTo>
                      <a:lnTo>
                        <a:pt x="92" y="112"/>
                      </a:lnTo>
                      <a:lnTo>
                        <a:pt x="92" y="110"/>
                      </a:lnTo>
                      <a:lnTo>
                        <a:pt x="92" y="108"/>
                      </a:lnTo>
                      <a:lnTo>
                        <a:pt x="92" y="105"/>
                      </a:lnTo>
                      <a:lnTo>
                        <a:pt x="92" y="103"/>
                      </a:lnTo>
                      <a:lnTo>
                        <a:pt x="92" y="100"/>
                      </a:lnTo>
                      <a:lnTo>
                        <a:pt x="90" y="98"/>
                      </a:lnTo>
                      <a:lnTo>
                        <a:pt x="90" y="98"/>
                      </a:lnTo>
                      <a:lnTo>
                        <a:pt x="90" y="96"/>
                      </a:lnTo>
                      <a:lnTo>
                        <a:pt x="90" y="93"/>
                      </a:lnTo>
                      <a:lnTo>
                        <a:pt x="90" y="91"/>
                      </a:lnTo>
                      <a:lnTo>
                        <a:pt x="90" y="88"/>
                      </a:lnTo>
                      <a:lnTo>
                        <a:pt x="92" y="86"/>
                      </a:lnTo>
                      <a:lnTo>
                        <a:pt x="92" y="84"/>
                      </a:lnTo>
                      <a:lnTo>
                        <a:pt x="92" y="81"/>
                      </a:lnTo>
                      <a:lnTo>
                        <a:pt x="92" y="79"/>
                      </a:lnTo>
                      <a:lnTo>
                        <a:pt x="92" y="77"/>
                      </a:lnTo>
                      <a:lnTo>
                        <a:pt x="92" y="74"/>
                      </a:lnTo>
                      <a:lnTo>
                        <a:pt x="92" y="72"/>
                      </a:lnTo>
                      <a:lnTo>
                        <a:pt x="95" y="69"/>
                      </a:lnTo>
                      <a:lnTo>
                        <a:pt x="95" y="67"/>
                      </a:lnTo>
                      <a:lnTo>
                        <a:pt x="95" y="65"/>
                      </a:lnTo>
                      <a:lnTo>
                        <a:pt x="95" y="62"/>
                      </a:lnTo>
                      <a:lnTo>
                        <a:pt x="97" y="60"/>
                      </a:lnTo>
                      <a:lnTo>
                        <a:pt x="97" y="57"/>
                      </a:lnTo>
                      <a:lnTo>
                        <a:pt x="97" y="55"/>
                      </a:lnTo>
                      <a:lnTo>
                        <a:pt x="100" y="53"/>
                      </a:lnTo>
                      <a:lnTo>
                        <a:pt x="100" y="50"/>
                      </a:lnTo>
                      <a:lnTo>
                        <a:pt x="102" y="48"/>
                      </a:lnTo>
                      <a:lnTo>
                        <a:pt x="102" y="46"/>
                      </a:lnTo>
                      <a:lnTo>
                        <a:pt x="102" y="46"/>
                      </a:lnTo>
                      <a:lnTo>
                        <a:pt x="104" y="43"/>
                      </a:lnTo>
                      <a:lnTo>
                        <a:pt x="104" y="41"/>
                      </a:lnTo>
                      <a:lnTo>
                        <a:pt x="107" y="38"/>
                      </a:lnTo>
                      <a:lnTo>
                        <a:pt x="107" y="36"/>
                      </a:lnTo>
                      <a:lnTo>
                        <a:pt x="109" y="34"/>
                      </a:lnTo>
                      <a:lnTo>
                        <a:pt x="109" y="34"/>
                      </a:lnTo>
                      <a:lnTo>
                        <a:pt x="111" y="31"/>
                      </a:lnTo>
                      <a:lnTo>
                        <a:pt x="114" y="29"/>
                      </a:lnTo>
                      <a:lnTo>
                        <a:pt x="114" y="26"/>
                      </a:lnTo>
                      <a:lnTo>
                        <a:pt x="116" y="26"/>
                      </a:lnTo>
                      <a:lnTo>
                        <a:pt x="116" y="24"/>
                      </a:lnTo>
                      <a:lnTo>
                        <a:pt x="116" y="22"/>
                      </a:lnTo>
                      <a:lnTo>
                        <a:pt x="114" y="22"/>
                      </a:lnTo>
                      <a:lnTo>
                        <a:pt x="114" y="19"/>
                      </a:lnTo>
                      <a:lnTo>
                        <a:pt x="111" y="19"/>
                      </a:lnTo>
                      <a:lnTo>
                        <a:pt x="111" y="17"/>
                      </a:lnTo>
                      <a:lnTo>
                        <a:pt x="109" y="17"/>
                      </a:lnTo>
                      <a:lnTo>
                        <a:pt x="109" y="15"/>
                      </a:lnTo>
                      <a:lnTo>
                        <a:pt x="107" y="15"/>
                      </a:lnTo>
                      <a:lnTo>
                        <a:pt x="107" y="12"/>
                      </a:lnTo>
                      <a:lnTo>
                        <a:pt x="104" y="12"/>
                      </a:lnTo>
                      <a:lnTo>
                        <a:pt x="102" y="10"/>
                      </a:lnTo>
                      <a:lnTo>
                        <a:pt x="102" y="10"/>
                      </a:lnTo>
                      <a:lnTo>
                        <a:pt x="100" y="10"/>
                      </a:lnTo>
                      <a:lnTo>
                        <a:pt x="97" y="7"/>
                      </a:lnTo>
                      <a:lnTo>
                        <a:pt x="97" y="7"/>
                      </a:lnTo>
                      <a:lnTo>
                        <a:pt x="95" y="5"/>
                      </a:lnTo>
                      <a:lnTo>
                        <a:pt x="92" y="5"/>
                      </a:lnTo>
                      <a:lnTo>
                        <a:pt x="92" y="5"/>
                      </a:lnTo>
                      <a:lnTo>
                        <a:pt x="90" y="5"/>
                      </a:lnTo>
                      <a:lnTo>
                        <a:pt x="88" y="3"/>
                      </a:lnTo>
                      <a:lnTo>
                        <a:pt x="85" y="3"/>
                      </a:lnTo>
                      <a:lnTo>
                        <a:pt x="85" y="3"/>
                      </a:lnTo>
                      <a:lnTo>
                        <a:pt x="83" y="3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3" y="0"/>
                      </a:lnTo>
                      <a:lnTo>
                        <a:pt x="71" y="0"/>
                      </a:lnTo>
                      <a:lnTo>
                        <a:pt x="71" y="0"/>
                      </a:lnTo>
                      <a:lnTo>
                        <a:pt x="69" y="0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52" y="0"/>
                      </a:lnTo>
                      <a:lnTo>
                        <a:pt x="50" y="3"/>
                      </a:lnTo>
                      <a:lnTo>
                        <a:pt x="47" y="3"/>
                      </a:lnTo>
                      <a:lnTo>
                        <a:pt x="43" y="3"/>
                      </a:lnTo>
                      <a:lnTo>
                        <a:pt x="40" y="5"/>
                      </a:lnTo>
                      <a:lnTo>
                        <a:pt x="38" y="5"/>
                      </a:lnTo>
                      <a:lnTo>
                        <a:pt x="33" y="7"/>
                      </a:lnTo>
                      <a:lnTo>
                        <a:pt x="31" y="10"/>
                      </a:lnTo>
                      <a:lnTo>
                        <a:pt x="28" y="12"/>
                      </a:lnTo>
                      <a:lnTo>
                        <a:pt x="26" y="12"/>
                      </a:lnTo>
                      <a:lnTo>
                        <a:pt x="24" y="15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7" y="22"/>
                      </a:lnTo>
                      <a:lnTo>
                        <a:pt x="14" y="24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9" y="31"/>
                      </a:lnTo>
                      <a:lnTo>
                        <a:pt x="7" y="34"/>
                      </a:lnTo>
                      <a:lnTo>
                        <a:pt x="7" y="38"/>
                      </a:lnTo>
                      <a:lnTo>
                        <a:pt x="5" y="41"/>
                      </a:lnTo>
                      <a:lnTo>
                        <a:pt x="5" y="43"/>
                      </a:lnTo>
                      <a:lnTo>
                        <a:pt x="2" y="46"/>
                      </a:lnTo>
                      <a:lnTo>
                        <a:pt x="2" y="50"/>
                      </a:lnTo>
                      <a:lnTo>
                        <a:pt x="0" y="53"/>
                      </a:lnTo>
                      <a:lnTo>
                        <a:pt x="0" y="57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7"/>
                      </a:lnTo>
                      <a:lnTo>
                        <a:pt x="0" y="69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Freeform 13"/>
                <p:cNvSpPr>
                  <a:spLocks/>
                </p:cNvSpPr>
                <p:nvPr/>
              </p:nvSpPr>
              <p:spPr bwMode="auto">
                <a:xfrm>
                  <a:off x="5584826" y="3235325"/>
                  <a:ext cx="244475" cy="223838"/>
                </a:xfrm>
                <a:custGeom>
                  <a:avLst/>
                  <a:gdLst>
                    <a:gd name="T0" fmla="*/ 11 w 65"/>
                    <a:gd name="T1" fmla="*/ 0 h 59"/>
                    <a:gd name="T2" fmla="*/ 54 w 65"/>
                    <a:gd name="T3" fmla="*/ 0 h 59"/>
                    <a:gd name="T4" fmla="*/ 65 w 65"/>
                    <a:gd name="T5" fmla="*/ 12 h 59"/>
                    <a:gd name="T6" fmla="*/ 65 w 65"/>
                    <a:gd name="T7" fmla="*/ 46 h 59"/>
                    <a:gd name="T8" fmla="*/ 54 w 65"/>
                    <a:gd name="T9" fmla="*/ 59 h 59"/>
                    <a:gd name="T10" fmla="*/ 11 w 65"/>
                    <a:gd name="T11" fmla="*/ 59 h 59"/>
                    <a:gd name="T12" fmla="*/ 0 w 65"/>
                    <a:gd name="T13" fmla="*/ 46 h 59"/>
                    <a:gd name="T14" fmla="*/ 0 w 65"/>
                    <a:gd name="T15" fmla="*/ 12 h 59"/>
                    <a:gd name="T16" fmla="*/ 11 w 65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59">
                      <a:moveTo>
                        <a:pt x="11" y="0"/>
                      </a:move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9" y="0"/>
                        <a:pt x="65" y="6"/>
                        <a:pt x="65" y="12"/>
                      </a:cubicBezTo>
                      <a:cubicBezTo>
                        <a:pt x="65" y="46"/>
                        <a:pt x="65" y="46"/>
                        <a:pt x="65" y="46"/>
                      </a:cubicBezTo>
                      <a:cubicBezTo>
                        <a:pt x="65" y="54"/>
                        <a:pt x="59" y="59"/>
                        <a:pt x="54" y="59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5" y="59"/>
                        <a:pt x="0" y="54"/>
                        <a:pt x="0" y="4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5" y="0"/>
                        <a:pt x="11" y="0"/>
                      </a:cubicBezTo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>
                  <a:off x="5313363" y="3235325"/>
                  <a:ext cx="244475" cy="223838"/>
                </a:xfrm>
                <a:custGeom>
                  <a:avLst/>
                  <a:gdLst>
                    <a:gd name="T0" fmla="*/ 12 w 65"/>
                    <a:gd name="T1" fmla="*/ 0 h 59"/>
                    <a:gd name="T2" fmla="*/ 55 w 65"/>
                    <a:gd name="T3" fmla="*/ 0 h 59"/>
                    <a:gd name="T4" fmla="*/ 65 w 65"/>
                    <a:gd name="T5" fmla="*/ 12 h 59"/>
                    <a:gd name="T6" fmla="*/ 65 w 65"/>
                    <a:gd name="T7" fmla="*/ 46 h 59"/>
                    <a:gd name="T8" fmla="*/ 55 w 65"/>
                    <a:gd name="T9" fmla="*/ 59 h 59"/>
                    <a:gd name="T10" fmla="*/ 12 w 65"/>
                    <a:gd name="T11" fmla="*/ 59 h 59"/>
                    <a:gd name="T12" fmla="*/ 0 w 65"/>
                    <a:gd name="T13" fmla="*/ 46 h 59"/>
                    <a:gd name="T14" fmla="*/ 0 w 65"/>
                    <a:gd name="T15" fmla="*/ 12 h 59"/>
                    <a:gd name="T16" fmla="*/ 12 w 65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59">
                      <a:moveTo>
                        <a:pt x="12" y="0"/>
                      </a:move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5" y="6"/>
                        <a:pt x="65" y="12"/>
                      </a:cubicBezTo>
                      <a:cubicBezTo>
                        <a:pt x="65" y="46"/>
                        <a:pt x="65" y="46"/>
                        <a:pt x="65" y="46"/>
                      </a:cubicBezTo>
                      <a:cubicBezTo>
                        <a:pt x="65" y="54"/>
                        <a:pt x="61" y="59"/>
                        <a:pt x="55" y="59"/>
                      </a:cubicBezTo>
                      <a:cubicBezTo>
                        <a:pt x="12" y="59"/>
                        <a:pt x="12" y="59"/>
                        <a:pt x="12" y="59"/>
                      </a:cubicBezTo>
                      <a:cubicBezTo>
                        <a:pt x="6" y="59"/>
                        <a:pt x="0" y="54"/>
                        <a:pt x="0" y="4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Freeform 15"/>
                <p:cNvSpPr>
                  <a:spLocks/>
                </p:cNvSpPr>
                <p:nvPr/>
              </p:nvSpPr>
              <p:spPr bwMode="auto">
                <a:xfrm>
                  <a:off x="5886451" y="3235325"/>
                  <a:ext cx="236538" cy="223838"/>
                </a:xfrm>
                <a:custGeom>
                  <a:avLst/>
                  <a:gdLst>
                    <a:gd name="T0" fmla="*/ 10 w 63"/>
                    <a:gd name="T1" fmla="*/ 0 h 59"/>
                    <a:gd name="T2" fmla="*/ 53 w 63"/>
                    <a:gd name="T3" fmla="*/ 0 h 59"/>
                    <a:gd name="T4" fmla="*/ 63 w 63"/>
                    <a:gd name="T5" fmla="*/ 12 h 59"/>
                    <a:gd name="T6" fmla="*/ 63 w 63"/>
                    <a:gd name="T7" fmla="*/ 46 h 59"/>
                    <a:gd name="T8" fmla="*/ 53 w 63"/>
                    <a:gd name="T9" fmla="*/ 59 h 59"/>
                    <a:gd name="T10" fmla="*/ 10 w 63"/>
                    <a:gd name="T11" fmla="*/ 59 h 59"/>
                    <a:gd name="T12" fmla="*/ 0 w 63"/>
                    <a:gd name="T13" fmla="*/ 46 h 59"/>
                    <a:gd name="T14" fmla="*/ 0 w 63"/>
                    <a:gd name="T15" fmla="*/ 12 h 59"/>
                    <a:gd name="T16" fmla="*/ 10 w 63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59">
                      <a:moveTo>
                        <a:pt x="10" y="0"/>
                      </a:move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9" y="0"/>
                        <a:pt x="63" y="6"/>
                        <a:pt x="63" y="12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3" y="54"/>
                        <a:pt x="59" y="59"/>
                        <a:pt x="53" y="59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4" y="59"/>
                        <a:pt x="0" y="54"/>
                        <a:pt x="0" y="4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4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" name="Freeform 16"/>
                <p:cNvSpPr>
                  <a:spLocks/>
                </p:cNvSpPr>
                <p:nvPr/>
              </p:nvSpPr>
              <p:spPr bwMode="auto">
                <a:xfrm>
                  <a:off x="5321301" y="3062288"/>
                  <a:ext cx="790575" cy="169863"/>
                </a:xfrm>
                <a:custGeom>
                  <a:avLst/>
                  <a:gdLst>
                    <a:gd name="T0" fmla="*/ 17 w 210"/>
                    <a:gd name="T1" fmla="*/ 0 h 45"/>
                    <a:gd name="T2" fmla="*/ 193 w 210"/>
                    <a:gd name="T3" fmla="*/ 0 h 45"/>
                    <a:gd name="T4" fmla="*/ 210 w 210"/>
                    <a:gd name="T5" fmla="*/ 20 h 45"/>
                    <a:gd name="T6" fmla="*/ 210 w 210"/>
                    <a:gd name="T7" fmla="*/ 45 h 45"/>
                    <a:gd name="T8" fmla="*/ 204 w 210"/>
                    <a:gd name="T9" fmla="*/ 45 h 45"/>
                    <a:gd name="T10" fmla="*/ 204 w 210"/>
                    <a:gd name="T11" fmla="*/ 42 h 45"/>
                    <a:gd name="T12" fmla="*/ 204 w 210"/>
                    <a:gd name="T13" fmla="*/ 22 h 45"/>
                    <a:gd name="T14" fmla="*/ 190 w 210"/>
                    <a:gd name="T15" fmla="*/ 7 h 45"/>
                    <a:gd name="T16" fmla="*/ 106 w 210"/>
                    <a:gd name="T17" fmla="*/ 7 h 45"/>
                    <a:gd name="T18" fmla="*/ 106 w 210"/>
                    <a:gd name="T19" fmla="*/ 43 h 45"/>
                    <a:gd name="T20" fmla="*/ 102 w 210"/>
                    <a:gd name="T21" fmla="*/ 43 h 45"/>
                    <a:gd name="T22" fmla="*/ 102 w 210"/>
                    <a:gd name="T23" fmla="*/ 7 h 45"/>
                    <a:gd name="T24" fmla="*/ 20 w 210"/>
                    <a:gd name="T25" fmla="*/ 7 h 45"/>
                    <a:gd name="T26" fmla="*/ 6 w 210"/>
                    <a:gd name="T27" fmla="*/ 22 h 45"/>
                    <a:gd name="T28" fmla="*/ 6 w 210"/>
                    <a:gd name="T29" fmla="*/ 42 h 45"/>
                    <a:gd name="T30" fmla="*/ 7 w 210"/>
                    <a:gd name="T31" fmla="*/ 45 h 45"/>
                    <a:gd name="T32" fmla="*/ 0 w 210"/>
                    <a:gd name="T33" fmla="*/ 45 h 45"/>
                    <a:gd name="T34" fmla="*/ 0 w 210"/>
                    <a:gd name="T35" fmla="*/ 20 h 45"/>
                    <a:gd name="T36" fmla="*/ 17 w 210"/>
                    <a:gd name="T3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0" h="45">
                      <a:moveTo>
                        <a:pt x="17" y="0"/>
                      </a:moveTo>
                      <a:cubicBezTo>
                        <a:pt x="193" y="0"/>
                        <a:pt x="193" y="0"/>
                        <a:pt x="193" y="0"/>
                      </a:cubicBezTo>
                      <a:cubicBezTo>
                        <a:pt x="203" y="0"/>
                        <a:pt x="210" y="9"/>
                        <a:pt x="210" y="20"/>
                      </a:cubicBezTo>
                      <a:cubicBezTo>
                        <a:pt x="210" y="45"/>
                        <a:pt x="210" y="45"/>
                        <a:pt x="210" y="45"/>
                      </a:cubicBezTo>
                      <a:cubicBezTo>
                        <a:pt x="204" y="45"/>
                        <a:pt x="204" y="45"/>
                        <a:pt x="204" y="45"/>
                      </a:cubicBezTo>
                      <a:cubicBezTo>
                        <a:pt x="204" y="43"/>
                        <a:pt x="204" y="43"/>
                        <a:pt x="204" y="42"/>
                      </a:cubicBezTo>
                      <a:cubicBezTo>
                        <a:pt x="204" y="22"/>
                        <a:pt x="204" y="22"/>
                        <a:pt x="204" y="22"/>
                      </a:cubicBezTo>
                      <a:cubicBezTo>
                        <a:pt x="204" y="13"/>
                        <a:pt x="197" y="7"/>
                        <a:pt x="190" y="7"/>
                      </a:cubicBez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106" y="43"/>
                        <a:pt x="106" y="43"/>
                        <a:pt x="106" y="43"/>
                      </a:cubicBezTo>
                      <a:cubicBezTo>
                        <a:pt x="102" y="43"/>
                        <a:pt x="102" y="43"/>
                        <a:pt x="102" y="43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3" y="7"/>
                        <a:pt x="6" y="13"/>
                        <a:pt x="6" y="2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3"/>
                        <a:pt x="6" y="43"/>
                        <a:pt x="7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" name="Группа 3"/>
            <p:cNvGrpSpPr/>
            <p:nvPr/>
          </p:nvGrpSpPr>
          <p:grpSpPr>
            <a:xfrm>
              <a:off x="6914254" y="3022928"/>
              <a:ext cx="1981200" cy="1559681"/>
              <a:chOff x="6914254" y="2852942"/>
              <a:chExt cx="1981200" cy="1559681"/>
            </a:xfrm>
          </p:grpSpPr>
          <p:sp>
            <p:nvSpPr>
              <p:cNvPr id="55" name="Пятиугольник 54"/>
              <p:cNvSpPr/>
              <p:nvPr/>
            </p:nvSpPr>
            <p:spPr bwMode="auto">
              <a:xfrm rot="5400000">
                <a:off x="7125013" y="2642183"/>
                <a:ext cx="1559681" cy="1981200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7428320" y="3047141"/>
                <a:ext cx="951858" cy="1036757"/>
                <a:chOff x="2849563" y="2476389"/>
                <a:chExt cx="944563" cy="1028811"/>
              </a:xfrm>
            </p:grpSpPr>
            <p:sp>
              <p:nvSpPr>
                <p:cNvPr id="35" name="Freeform 17"/>
                <p:cNvSpPr>
                  <a:spLocks/>
                </p:cNvSpPr>
                <p:nvPr/>
              </p:nvSpPr>
              <p:spPr bwMode="auto">
                <a:xfrm>
                  <a:off x="3135313" y="3259138"/>
                  <a:ext cx="266700" cy="134938"/>
                </a:xfrm>
                <a:custGeom>
                  <a:avLst/>
                  <a:gdLst>
                    <a:gd name="T0" fmla="*/ 61 w 71"/>
                    <a:gd name="T1" fmla="*/ 24 h 36"/>
                    <a:gd name="T2" fmla="*/ 56 w 71"/>
                    <a:gd name="T3" fmla="*/ 23 h 36"/>
                    <a:gd name="T4" fmla="*/ 49 w 71"/>
                    <a:gd name="T5" fmla="*/ 23 h 36"/>
                    <a:gd name="T6" fmla="*/ 43 w 71"/>
                    <a:gd name="T7" fmla="*/ 22 h 36"/>
                    <a:gd name="T8" fmla="*/ 40 w 71"/>
                    <a:gd name="T9" fmla="*/ 19 h 36"/>
                    <a:gd name="T10" fmla="*/ 36 w 71"/>
                    <a:gd name="T11" fmla="*/ 17 h 36"/>
                    <a:gd name="T12" fmla="*/ 32 w 71"/>
                    <a:gd name="T13" fmla="*/ 13 h 36"/>
                    <a:gd name="T14" fmla="*/ 32 w 71"/>
                    <a:gd name="T15" fmla="*/ 12 h 36"/>
                    <a:gd name="T16" fmla="*/ 35 w 71"/>
                    <a:gd name="T17" fmla="*/ 5 h 36"/>
                    <a:gd name="T18" fmla="*/ 35 w 71"/>
                    <a:gd name="T19" fmla="*/ 3 h 36"/>
                    <a:gd name="T20" fmla="*/ 32 w 71"/>
                    <a:gd name="T21" fmla="*/ 0 h 36"/>
                    <a:gd name="T22" fmla="*/ 32 w 71"/>
                    <a:gd name="T23" fmla="*/ 0 h 36"/>
                    <a:gd name="T24" fmla="*/ 26 w 71"/>
                    <a:gd name="T25" fmla="*/ 3 h 36"/>
                    <a:gd name="T26" fmla="*/ 22 w 71"/>
                    <a:gd name="T27" fmla="*/ 6 h 36"/>
                    <a:gd name="T28" fmla="*/ 18 w 71"/>
                    <a:gd name="T29" fmla="*/ 11 h 36"/>
                    <a:gd name="T30" fmla="*/ 14 w 71"/>
                    <a:gd name="T31" fmla="*/ 15 h 36"/>
                    <a:gd name="T32" fmla="*/ 7 w 71"/>
                    <a:gd name="T33" fmla="*/ 24 h 36"/>
                    <a:gd name="T34" fmla="*/ 0 w 71"/>
                    <a:gd name="T35" fmla="*/ 34 h 36"/>
                    <a:gd name="T36" fmla="*/ 2 w 71"/>
                    <a:gd name="T37" fmla="*/ 36 h 36"/>
                    <a:gd name="T38" fmla="*/ 12 w 71"/>
                    <a:gd name="T39" fmla="*/ 25 h 36"/>
                    <a:gd name="T40" fmla="*/ 22 w 71"/>
                    <a:gd name="T41" fmla="*/ 14 h 36"/>
                    <a:gd name="T42" fmla="*/ 24 w 71"/>
                    <a:gd name="T43" fmla="*/ 16 h 36"/>
                    <a:gd name="T44" fmla="*/ 20 w 71"/>
                    <a:gd name="T45" fmla="*/ 23 h 36"/>
                    <a:gd name="T46" fmla="*/ 22 w 71"/>
                    <a:gd name="T47" fmla="*/ 25 h 36"/>
                    <a:gd name="T48" fmla="*/ 23 w 71"/>
                    <a:gd name="T49" fmla="*/ 25 h 36"/>
                    <a:gd name="T50" fmla="*/ 27 w 71"/>
                    <a:gd name="T51" fmla="*/ 23 h 36"/>
                    <a:gd name="T52" fmla="*/ 28 w 71"/>
                    <a:gd name="T53" fmla="*/ 24 h 36"/>
                    <a:gd name="T54" fmla="*/ 28 w 71"/>
                    <a:gd name="T55" fmla="*/ 26 h 36"/>
                    <a:gd name="T56" fmla="*/ 30 w 71"/>
                    <a:gd name="T57" fmla="*/ 27 h 36"/>
                    <a:gd name="T58" fmla="*/ 31 w 71"/>
                    <a:gd name="T59" fmla="*/ 27 h 36"/>
                    <a:gd name="T60" fmla="*/ 34 w 71"/>
                    <a:gd name="T61" fmla="*/ 25 h 36"/>
                    <a:gd name="T62" fmla="*/ 34 w 71"/>
                    <a:gd name="T63" fmla="*/ 25 h 36"/>
                    <a:gd name="T64" fmla="*/ 40 w 71"/>
                    <a:gd name="T65" fmla="*/ 29 h 36"/>
                    <a:gd name="T66" fmla="*/ 40 w 71"/>
                    <a:gd name="T67" fmla="*/ 29 h 36"/>
                    <a:gd name="T68" fmla="*/ 45 w 71"/>
                    <a:gd name="T69" fmla="*/ 27 h 36"/>
                    <a:gd name="T70" fmla="*/ 50 w 71"/>
                    <a:gd name="T71" fmla="*/ 26 h 36"/>
                    <a:gd name="T72" fmla="*/ 52 w 71"/>
                    <a:gd name="T73" fmla="*/ 26 h 36"/>
                    <a:gd name="T74" fmla="*/ 60 w 71"/>
                    <a:gd name="T75" fmla="*/ 27 h 36"/>
                    <a:gd name="T76" fmla="*/ 68 w 71"/>
                    <a:gd name="T77" fmla="*/ 29 h 36"/>
                    <a:gd name="T78" fmla="*/ 71 w 71"/>
                    <a:gd name="T79" fmla="*/ 27 h 36"/>
                    <a:gd name="T80" fmla="*/ 71 w 71"/>
                    <a:gd name="T81" fmla="*/ 26 h 36"/>
                    <a:gd name="T82" fmla="*/ 61 w 71"/>
                    <a:gd name="T83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1" h="36">
                      <a:moveTo>
                        <a:pt x="61" y="24"/>
                      </a:moveTo>
                      <a:cubicBezTo>
                        <a:pt x="59" y="24"/>
                        <a:pt x="58" y="23"/>
                        <a:pt x="56" y="23"/>
                      </a:cubicBezTo>
                      <a:cubicBezTo>
                        <a:pt x="54" y="22"/>
                        <a:pt x="51" y="23"/>
                        <a:pt x="49" y="23"/>
                      </a:cubicBezTo>
                      <a:cubicBezTo>
                        <a:pt x="47" y="23"/>
                        <a:pt x="45" y="23"/>
                        <a:pt x="43" y="22"/>
                      </a:cubicBezTo>
                      <a:cubicBezTo>
                        <a:pt x="41" y="22"/>
                        <a:pt x="41" y="20"/>
                        <a:pt x="40" y="19"/>
                      </a:cubicBezTo>
                      <a:cubicBezTo>
                        <a:pt x="38" y="17"/>
                        <a:pt x="38" y="18"/>
                        <a:pt x="36" y="17"/>
                      </a:cubicBezTo>
                      <a:cubicBezTo>
                        <a:pt x="35" y="17"/>
                        <a:pt x="32" y="15"/>
                        <a:pt x="32" y="1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0"/>
                        <a:pt x="35" y="9"/>
                        <a:pt x="35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1"/>
                        <a:pt x="34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9" y="0"/>
                        <a:pt x="28" y="1"/>
                        <a:pt x="26" y="3"/>
                      </a:cubicBezTo>
                      <a:cubicBezTo>
                        <a:pt x="25" y="4"/>
                        <a:pt x="23" y="5"/>
                        <a:pt x="22" y="6"/>
                      </a:cubicBezTo>
                      <a:cubicBezTo>
                        <a:pt x="21" y="8"/>
                        <a:pt x="20" y="9"/>
                        <a:pt x="18" y="11"/>
                      </a:cubicBezTo>
                      <a:cubicBezTo>
                        <a:pt x="17" y="12"/>
                        <a:pt x="16" y="13"/>
                        <a:pt x="14" y="15"/>
                      </a:cubicBezTo>
                      <a:cubicBezTo>
                        <a:pt x="12" y="18"/>
                        <a:pt x="9" y="21"/>
                        <a:pt x="7" y="24"/>
                      </a:cubicBezTo>
                      <a:cubicBezTo>
                        <a:pt x="5" y="26"/>
                        <a:pt x="0" y="31"/>
                        <a:pt x="0" y="34"/>
                      </a:cubicBezTo>
                      <a:cubicBezTo>
                        <a:pt x="0" y="35"/>
                        <a:pt x="1" y="36"/>
                        <a:pt x="2" y="36"/>
                      </a:cubicBezTo>
                      <a:cubicBezTo>
                        <a:pt x="4" y="36"/>
                        <a:pt x="10" y="27"/>
                        <a:pt x="12" y="25"/>
                      </a:cubicBezTo>
                      <a:cubicBezTo>
                        <a:pt x="14" y="23"/>
                        <a:pt x="20" y="14"/>
                        <a:pt x="22" y="14"/>
                      </a:cubicBezTo>
                      <a:cubicBezTo>
                        <a:pt x="23" y="14"/>
                        <a:pt x="24" y="15"/>
                        <a:pt x="24" y="16"/>
                      </a:cubicBezTo>
                      <a:cubicBezTo>
                        <a:pt x="24" y="17"/>
                        <a:pt x="20" y="21"/>
                        <a:pt x="20" y="23"/>
                      </a:cubicBezTo>
                      <a:cubicBezTo>
                        <a:pt x="20" y="24"/>
                        <a:pt x="21" y="25"/>
                        <a:pt x="22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4" y="25"/>
                        <a:pt x="25" y="23"/>
                        <a:pt x="27" y="23"/>
                      </a:cubicBezTo>
                      <a:cubicBezTo>
                        <a:pt x="27" y="23"/>
                        <a:pt x="28" y="23"/>
                        <a:pt x="28" y="24"/>
                      </a:cubicBezTo>
                      <a:cubicBezTo>
                        <a:pt x="28" y="25"/>
                        <a:pt x="28" y="25"/>
                        <a:pt x="28" y="26"/>
                      </a:cubicBezTo>
                      <a:cubicBezTo>
                        <a:pt x="28" y="27"/>
                        <a:pt x="29" y="27"/>
                        <a:pt x="30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2" y="27"/>
                        <a:pt x="33" y="25"/>
                        <a:pt x="34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6" y="25"/>
                        <a:pt x="36" y="29"/>
                        <a:pt x="40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2" y="29"/>
                        <a:pt x="43" y="28"/>
                        <a:pt x="45" y="27"/>
                      </a:cubicBezTo>
                      <a:cubicBezTo>
                        <a:pt x="46" y="27"/>
                        <a:pt x="48" y="26"/>
                        <a:pt x="50" y="26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5" y="26"/>
                        <a:pt x="57" y="28"/>
                        <a:pt x="60" y="27"/>
                      </a:cubicBezTo>
                      <a:cubicBezTo>
                        <a:pt x="63" y="27"/>
                        <a:pt x="66" y="29"/>
                        <a:pt x="68" y="29"/>
                      </a:cubicBezTo>
                      <a:cubicBezTo>
                        <a:pt x="69" y="29"/>
                        <a:pt x="71" y="28"/>
                        <a:pt x="71" y="27"/>
                      </a:cubicBezTo>
                      <a:cubicBezTo>
                        <a:pt x="71" y="26"/>
                        <a:pt x="71" y="26"/>
                        <a:pt x="71" y="26"/>
                      </a:cubicBezTo>
                      <a:cubicBezTo>
                        <a:pt x="71" y="23"/>
                        <a:pt x="64" y="24"/>
                        <a:pt x="61" y="24"/>
                      </a:cubicBez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Freeform 18"/>
                <p:cNvSpPr>
                  <a:spLocks noEditPoints="1"/>
                </p:cNvSpPr>
                <p:nvPr/>
              </p:nvSpPr>
              <p:spPr bwMode="auto">
                <a:xfrm>
                  <a:off x="3014663" y="2701925"/>
                  <a:ext cx="614363" cy="803275"/>
                </a:xfrm>
                <a:custGeom>
                  <a:avLst/>
                  <a:gdLst>
                    <a:gd name="T0" fmla="*/ 154 w 163"/>
                    <a:gd name="T1" fmla="*/ 0 h 212"/>
                    <a:gd name="T2" fmla="*/ 10 w 163"/>
                    <a:gd name="T3" fmla="*/ 0 h 212"/>
                    <a:gd name="T4" fmla="*/ 3 w 163"/>
                    <a:gd name="T5" fmla="*/ 3 h 212"/>
                    <a:gd name="T6" fmla="*/ 0 w 163"/>
                    <a:gd name="T7" fmla="*/ 9 h 212"/>
                    <a:gd name="T8" fmla="*/ 0 w 163"/>
                    <a:gd name="T9" fmla="*/ 203 h 212"/>
                    <a:gd name="T10" fmla="*/ 3 w 163"/>
                    <a:gd name="T11" fmla="*/ 209 h 212"/>
                    <a:gd name="T12" fmla="*/ 9 w 163"/>
                    <a:gd name="T13" fmla="*/ 212 h 212"/>
                    <a:gd name="T14" fmla="*/ 155 w 163"/>
                    <a:gd name="T15" fmla="*/ 212 h 212"/>
                    <a:gd name="T16" fmla="*/ 160 w 163"/>
                    <a:gd name="T17" fmla="*/ 209 h 212"/>
                    <a:gd name="T18" fmla="*/ 163 w 163"/>
                    <a:gd name="T19" fmla="*/ 204 h 212"/>
                    <a:gd name="T20" fmla="*/ 163 w 163"/>
                    <a:gd name="T21" fmla="*/ 177 h 212"/>
                    <a:gd name="T22" fmla="*/ 163 w 163"/>
                    <a:gd name="T23" fmla="*/ 158 h 212"/>
                    <a:gd name="T24" fmla="*/ 163 w 163"/>
                    <a:gd name="T25" fmla="*/ 22 h 212"/>
                    <a:gd name="T26" fmla="*/ 163 w 163"/>
                    <a:gd name="T27" fmla="*/ 19 h 212"/>
                    <a:gd name="T28" fmla="*/ 163 w 163"/>
                    <a:gd name="T29" fmla="*/ 7 h 212"/>
                    <a:gd name="T30" fmla="*/ 154 w 163"/>
                    <a:gd name="T31" fmla="*/ 0 h 212"/>
                    <a:gd name="T32" fmla="*/ 144 w 163"/>
                    <a:gd name="T33" fmla="*/ 195 h 212"/>
                    <a:gd name="T34" fmla="*/ 20 w 163"/>
                    <a:gd name="T35" fmla="*/ 195 h 212"/>
                    <a:gd name="T36" fmla="*/ 17 w 163"/>
                    <a:gd name="T37" fmla="*/ 191 h 212"/>
                    <a:gd name="T38" fmla="*/ 17 w 163"/>
                    <a:gd name="T39" fmla="*/ 20 h 212"/>
                    <a:gd name="T40" fmla="*/ 20 w 163"/>
                    <a:gd name="T41" fmla="*/ 17 h 212"/>
                    <a:gd name="T42" fmla="*/ 144 w 163"/>
                    <a:gd name="T43" fmla="*/ 17 h 212"/>
                    <a:gd name="T44" fmla="*/ 146 w 163"/>
                    <a:gd name="T45" fmla="*/ 21 h 212"/>
                    <a:gd name="T46" fmla="*/ 146 w 163"/>
                    <a:gd name="T47" fmla="*/ 23 h 212"/>
                    <a:gd name="T48" fmla="*/ 146 w 163"/>
                    <a:gd name="T49" fmla="*/ 32 h 212"/>
                    <a:gd name="T50" fmla="*/ 146 w 163"/>
                    <a:gd name="T51" fmla="*/ 50 h 212"/>
                    <a:gd name="T52" fmla="*/ 146 w 163"/>
                    <a:gd name="T53" fmla="*/ 171 h 212"/>
                    <a:gd name="T54" fmla="*/ 146 w 163"/>
                    <a:gd name="T55" fmla="*/ 176 h 212"/>
                    <a:gd name="T56" fmla="*/ 146 w 163"/>
                    <a:gd name="T57" fmla="*/ 177 h 212"/>
                    <a:gd name="T58" fmla="*/ 146 w 163"/>
                    <a:gd name="T59" fmla="*/ 183 h 212"/>
                    <a:gd name="T60" fmla="*/ 144 w 163"/>
                    <a:gd name="T61" fmla="*/ 195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3" h="212">
                      <a:moveTo>
                        <a:pt x="154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8" y="0"/>
                        <a:pt x="4" y="1"/>
                        <a:pt x="3" y="3"/>
                      </a:cubicBezTo>
                      <a:cubicBezTo>
                        <a:pt x="2" y="3"/>
                        <a:pt x="0" y="7"/>
                        <a:pt x="0" y="9"/>
                      </a:cubicBezTo>
                      <a:cubicBezTo>
                        <a:pt x="0" y="203"/>
                        <a:pt x="0" y="203"/>
                        <a:pt x="0" y="203"/>
                      </a:cubicBezTo>
                      <a:cubicBezTo>
                        <a:pt x="0" y="205"/>
                        <a:pt x="2" y="208"/>
                        <a:pt x="3" y="209"/>
                      </a:cubicBezTo>
                      <a:cubicBezTo>
                        <a:pt x="4" y="210"/>
                        <a:pt x="7" y="212"/>
                        <a:pt x="9" y="212"/>
                      </a:cubicBezTo>
                      <a:cubicBezTo>
                        <a:pt x="155" y="212"/>
                        <a:pt x="155" y="212"/>
                        <a:pt x="155" y="212"/>
                      </a:cubicBezTo>
                      <a:cubicBezTo>
                        <a:pt x="156" y="212"/>
                        <a:pt x="160" y="210"/>
                        <a:pt x="160" y="209"/>
                      </a:cubicBezTo>
                      <a:cubicBezTo>
                        <a:pt x="162" y="208"/>
                        <a:pt x="163" y="207"/>
                        <a:pt x="163" y="204"/>
                      </a:cubicBezTo>
                      <a:cubicBezTo>
                        <a:pt x="163" y="192"/>
                        <a:pt x="163" y="184"/>
                        <a:pt x="163" y="177"/>
                      </a:cubicBezTo>
                      <a:cubicBezTo>
                        <a:pt x="163" y="158"/>
                        <a:pt x="163" y="158"/>
                        <a:pt x="163" y="158"/>
                      </a:cubicBezTo>
                      <a:cubicBezTo>
                        <a:pt x="163" y="22"/>
                        <a:pt x="163" y="22"/>
                        <a:pt x="163" y="22"/>
                      </a:cubicBezTo>
                      <a:cubicBezTo>
                        <a:pt x="163" y="21"/>
                        <a:pt x="163" y="20"/>
                        <a:pt x="163" y="19"/>
                      </a:cubicBezTo>
                      <a:cubicBezTo>
                        <a:pt x="163" y="7"/>
                        <a:pt x="163" y="7"/>
                        <a:pt x="163" y="7"/>
                      </a:cubicBezTo>
                      <a:cubicBezTo>
                        <a:pt x="163" y="3"/>
                        <a:pt x="157" y="0"/>
                        <a:pt x="154" y="0"/>
                      </a:cubicBezTo>
                      <a:close/>
                      <a:moveTo>
                        <a:pt x="144" y="195"/>
                      </a:moveTo>
                      <a:cubicBezTo>
                        <a:pt x="20" y="195"/>
                        <a:pt x="20" y="195"/>
                        <a:pt x="20" y="195"/>
                      </a:cubicBezTo>
                      <a:cubicBezTo>
                        <a:pt x="18" y="195"/>
                        <a:pt x="17" y="193"/>
                        <a:pt x="17" y="191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8"/>
                        <a:pt x="18" y="17"/>
                        <a:pt x="20" y="17"/>
                      </a:cubicBezTo>
                      <a:cubicBezTo>
                        <a:pt x="144" y="17"/>
                        <a:pt x="144" y="17"/>
                        <a:pt x="144" y="17"/>
                      </a:cubicBezTo>
                      <a:cubicBezTo>
                        <a:pt x="146" y="17"/>
                        <a:pt x="146" y="19"/>
                        <a:pt x="146" y="21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6" y="26"/>
                        <a:pt x="146" y="29"/>
                        <a:pt x="146" y="32"/>
                      </a:cubicBezTo>
                      <a:cubicBezTo>
                        <a:pt x="146" y="38"/>
                        <a:pt x="146" y="44"/>
                        <a:pt x="146" y="50"/>
                      </a:cubicBezTo>
                      <a:cubicBezTo>
                        <a:pt x="146" y="171"/>
                        <a:pt x="146" y="171"/>
                        <a:pt x="146" y="171"/>
                      </a:cubicBezTo>
                      <a:cubicBezTo>
                        <a:pt x="146" y="172"/>
                        <a:pt x="146" y="174"/>
                        <a:pt x="146" y="176"/>
                      </a:cubicBezTo>
                      <a:cubicBezTo>
                        <a:pt x="146" y="176"/>
                        <a:pt x="146" y="177"/>
                        <a:pt x="146" y="177"/>
                      </a:cubicBezTo>
                      <a:cubicBezTo>
                        <a:pt x="146" y="179"/>
                        <a:pt x="146" y="181"/>
                        <a:pt x="146" y="183"/>
                      </a:cubicBezTo>
                      <a:cubicBezTo>
                        <a:pt x="146" y="186"/>
                        <a:pt x="147" y="195"/>
                        <a:pt x="144" y="195"/>
                      </a:cubicBez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Freeform 19"/>
                <p:cNvSpPr>
                  <a:spLocks/>
                </p:cNvSpPr>
                <p:nvPr/>
              </p:nvSpPr>
              <p:spPr bwMode="auto">
                <a:xfrm>
                  <a:off x="2849563" y="2476389"/>
                  <a:ext cx="944563" cy="827200"/>
                </a:xfrm>
                <a:custGeom>
                  <a:avLst/>
                  <a:gdLst>
                    <a:gd name="T0" fmla="*/ 299 w 595"/>
                    <a:gd name="T1" fmla="*/ 599 h 599"/>
                    <a:gd name="T2" fmla="*/ 0 w 595"/>
                    <a:gd name="T3" fmla="*/ 301 h 599"/>
                    <a:gd name="T4" fmla="*/ 299 w 595"/>
                    <a:gd name="T5" fmla="*/ 0 h 599"/>
                    <a:gd name="T6" fmla="*/ 595 w 595"/>
                    <a:gd name="T7" fmla="*/ 301 h 599"/>
                    <a:gd name="T8" fmla="*/ 299 w 595"/>
                    <a:gd name="T9" fmla="*/ 599 h 599"/>
                    <a:gd name="connsiteX0" fmla="*/ 5025 w 10000"/>
                    <a:gd name="connsiteY0" fmla="*/ 8699 h 8699"/>
                    <a:gd name="connsiteX1" fmla="*/ 0 w 10000"/>
                    <a:gd name="connsiteY1" fmla="*/ 3724 h 8699"/>
                    <a:gd name="connsiteX2" fmla="*/ 4922 w 10000"/>
                    <a:gd name="connsiteY2" fmla="*/ 0 h 8699"/>
                    <a:gd name="connsiteX3" fmla="*/ 10000 w 10000"/>
                    <a:gd name="connsiteY3" fmla="*/ 3724 h 8699"/>
                    <a:gd name="connsiteX4" fmla="*/ 5025 w 10000"/>
                    <a:gd name="connsiteY4" fmla="*/ 8699 h 8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8699">
                      <a:moveTo>
                        <a:pt x="5025" y="8699"/>
                      </a:moveTo>
                      <a:lnTo>
                        <a:pt x="0" y="3724"/>
                      </a:lnTo>
                      <a:lnTo>
                        <a:pt x="4922" y="0"/>
                      </a:lnTo>
                      <a:lnTo>
                        <a:pt x="10000" y="3724"/>
                      </a:lnTo>
                      <a:lnTo>
                        <a:pt x="5025" y="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Freeform 20"/>
                <p:cNvSpPr>
                  <a:spLocks noEditPoints="1"/>
                </p:cNvSpPr>
                <p:nvPr/>
              </p:nvSpPr>
              <p:spPr bwMode="auto">
                <a:xfrm>
                  <a:off x="2984501" y="2524125"/>
                  <a:ext cx="752475" cy="628650"/>
                </a:xfrm>
                <a:custGeom>
                  <a:avLst/>
                  <a:gdLst>
                    <a:gd name="T0" fmla="*/ 10 w 474"/>
                    <a:gd name="T1" fmla="*/ 150 h 396"/>
                    <a:gd name="T2" fmla="*/ 0 w 474"/>
                    <a:gd name="T3" fmla="*/ 160 h 396"/>
                    <a:gd name="T4" fmla="*/ 43 w 474"/>
                    <a:gd name="T5" fmla="*/ 207 h 396"/>
                    <a:gd name="T6" fmla="*/ 368 w 474"/>
                    <a:gd name="T7" fmla="*/ 0 h 396"/>
                    <a:gd name="T8" fmla="*/ 335 w 474"/>
                    <a:gd name="T9" fmla="*/ 21 h 396"/>
                    <a:gd name="T10" fmla="*/ 335 w 474"/>
                    <a:gd name="T11" fmla="*/ 43 h 396"/>
                    <a:gd name="T12" fmla="*/ 446 w 474"/>
                    <a:gd name="T13" fmla="*/ 138 h 396"/>
                    <a:gd name="T14" fmla="*/ 474 w 474"/>
                    <a:gd name="T15" fmla="*/ 107 h 396"/>
                    <a:gd name="T16" fmla="*/ 323 w 474"/>
                    <a:gd name="T17" fmla="*/ 64 h 396"/>
                    <a:gd name="T18" fmla="*/ 282 w 474"/>
                    <a:gd name="T19" fmla="*/ 43 h 396"/>
                    <a:gd name="T20" fmla="*/ 221 w 474"/>
                    <a:gd name="T21" fmla="*/ 36 h 396"/>
                    <a:gd name="T22" fmla="*/ 176 w 474"/>
                    <a:gd name="T23" fmla="*/ 64 h 396"/>
                    <a:gd name="T24" fmla="*/ 133 w 474"/>
                    <a:gd name="T25" fmla="*/ 136 h 396"/>
                    <a:gd name="T26" fmla="*/ 128 w 474"/>
                    <a:gd name="T27" fmla="*/ 172 h 396"/>
                    <a:gd name="T28" fmla="*/ 145 w 474"/>
                    <a:gd name="T29" fmla="*/ 191 h 396"/>
                    <a:gd name="T30" fmla="*/ 171 w 474"/>
                    <a:gd name="T31" fmla="*/ 191 h 396"/>
                    <a:gd name="T32" fmla="*/ 195 w 474"/>
                    <a:gd name="T33" fmla="*/ 152 h 396"/>
                    <a:gd name="T34" fmla="*/ 218 w 474"/>
                    <a:gd name="T35" fmla="*/ 126 h 396"/>
                    <a:gd name="T36" fmla="*/ 237 w 474"/>
                    <a:gd name="T37" fmla="*/ 124 h 396"/>
                    <a:gd name="T38" fmla="*/ 290 w 474"/>
                    <a:gd name="T39" fmla="*/ 176 h 396"/>
                    <a:gd name="T40" fmla="*/ 375 w 474"/>
                    <a:gd name="T41" fmla="*/ 260 h 396"/>
                    <a:gd name="T42" fmla="*/ 363 w 474"/>
                    <a:gd name="T43" fmla="*/ 284 h 396"/>
                    <a:gd name="T44" fmla="*/ 349 w 474"/>
                    <a:gd name="T45" fmla="*/ 281 h 396"/>
                    <a:gd name="T46" fmla="*/ 342 w 474"/>
                    <a:gd name="T47" fmla="*/ 303 h 396"/>
                    <a:gd name="T48" fmla="*/ 323 w 474"/>
                    <a:gd name="T49" fmla="*/ 319 h 396"/>
                    <a:gd name="T50" fmla="*/ 304 w 474"/>
                    <a:gd name="T51" fmla="*/ 329 h 396"/>
                    <a:gd name="T52" fmla="*/ 292 w 474"/>
                    <a:gd name="T53" fmla="*/ 353 h 396"/>
                    <a:gd name="T54" fmla="*/ 278 w 474"/>
                    <a:gd name="T55" fmla="*/ 348 h 396"/>
                    <a:gd name="T56" fmla="*/ 271 w 474"/>
                    <a:gd name="T57" fmla="*/ 367 h 396"/>
                    <a:gd name="T58" fmla="*/ 256 w 474"/>
                    <a:gd name="T59" fmla="*/ 386 h 396"/>
                    <a:gd name="T60" fmla="*/ 230 w 474"/>
                    <a:gd name="T61" fmla="*/ 353 h 396"/>
                    <a:gd name="T62" fmla="*/ 230 w 474"/>
                    <a:gd name="T63" fmla="*/ 331 h 396"/>
                    <a:gd name="T64" fmla="*/ 211 w 474"/>
                    <a:gd name="T65" fmla="*/ 305 h 396"/>
                    <a:gd name="T66" fmla="*/ 199 w 474"/>
                    <a:gd name="T67" fmla="*/ 308 h 396"/>
                    <a:gd name="T68" fmla="*/ 195 w 474"/>
                    <a:gd name="T69" fmla="*/ 293 h 396"/>
                    <a:gd name="T70" fmla="*/ 164 w 474"/>
                    <a:gd name="T71" fmla="*/ 279 h 396"/>
                    <a:gd name="T72" fmla="*/ 164 w 474"/>
                    <a:gd name="T73" fmla="*/ 269 h 396"/>
                    <a:gd name="T74" fmla="*/ 140 w 474"/>
                    <a:gd name="T75" fmla="*/ 243 h 396"/>
                    <a:gd name="T76" fmla="*/ 126 w 474"/>
                    <a:gd name="T77" fmla="*/ 245 h 396"/>
                    <a:gd name="T78" fmla="*/ 126 w 474"/>
                    <a:gd name="T79" fmla="*/ 224 h 396"/>
                    <a:gd name="T80" fmla="*/ 95 w 474"/>
                    <a:gd name="T81" fmla="*/ 207 h 396"/>
                    <a:gd name="T82" fmla="*/ 45 w 474"/>
                    <a:gd name="T83" fmla="*/ 260 h 396"/>
                    <a:gd name="T84" fmla="*/ 67 w 474"/>
                    <a:gd name="T85" fmla="*/ 288 h 396"/>
                    <a:gd name="T86" fmla="*/ 86 w 474"/>
                    <a:gd name="T87" fmla="*/ 286 h 396"/>
                    <a:gd name="T88" fmla="*/ 83 w 474"/>
                    <a:gd name="T89" fmla="*/ 305 h 396"/>
                    <a:gd name="T90" fmla="*/ 109 w 474"/>
                    <a:gd name="T91" fmla="*/ 327 h 396"/>
                    <a:gd name="T92" fmla="*/ 117 w 474"/>
                    <a:gd name="T93" fmla="*/ 329 h 396"/>
                    <a:gd name="T94" fmla="*/ 135 w 474"/>
                    <a:gd name="T95" fmla="*/ 358 h 396"/>
                    <a:gd name="T96" fmla="*/ 154 w 474"/>
                    <a:gd name="T97" fmla="*/ 358 h 396"/>
                    <a:gd name="T98" fmla="*/ 152 w 474"/>
                    <a:gd name="T99" fmla="*/ 374 h 396"/>
                    <a:gd name="T100" fmla="*/ 178 w 474"/>
                    <a:gd name="T101" fmla="*/ 396 h 396"/>
                    <a:gd name="T102" fmla="*/ 242 w 474"/>
                    <a:gd name="T103" fmla="*/ 391 h 396"/>
                    <a:gd name="T104" fmla="*/ 261 w 474"/>
                    <a:gd name="T105" fmla="*/ 393 h 396"/>
                    <a:gd name="T106" fmla="*/ 280 w 474"/>
                    <a:gd name="T107" fmla="*/ 367 h 396"/>
                    <a:gd name="T108" fmla="*/ 280 w 474"/>
                    <a:gd name="T109" fmla="*/ 360 h 396"/>
                    <a:gd name="T110" fmla="*/ 299 w 474"/>
                    <a:gd name="T111" fmla="*/ 358 h 396"/>
                    <a:gd name="T112" fmla="*/ 313 w 474"/>
                    <a:gd name="T113" fmla="*/ 329 h 396"/>
                    <a:gd name="T114" fmla="*/ 320 w 474"/>
                    <a:gd name="T115" fmla="*/ 327 h 396"/>
                    <a:gd name="T116" fmla="*/ 346 w 474"/>
                    <a:gd name="T117" fmla="*/ 312 h 396"/>
                    <a:gd name="T118" fmla="*/ 346 w 474"/>
                    <a:gd name="T119" fmla="*/ 291 h 396"/>
                    <a:gd name="T120" fmla="*/ 358 w 474"/>
                    <a:gd name="T121" fmla="*/ 293 h 396"/>
                    <a:gd name="T122" fmla="*/ 382 w 474"/>
                    <a:gd name="T123" fmla="*/ 277 h 396"/>
                    <a:gd name="T124" fmla="*/ 380 w 474"/>
                    <a:gd name="T125" fmla="*/ 255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74" h="396">
                      <a:moveTo>
                        <a:pt x="76" y="205"/>
                      </a:moveTo>
                      <a:lnTo>
                        <a:pt x="26" y="155"/>
                      </a:lnTo>
                      <a:lnTo>
                        <a:pt x="24" y="155"/>
                      </a:lnTo>
                      <a:lnTo>
                        <a:pt x="24" y="152"/>
                      </a:lnTo>
                      <a:lnTo>
                        <a:pt x="22" y="152"/>
                      </a:lnTo>
                      <a:lnTo>
                        <a:pt x="19" y="150"/>
                      </a:lnTo>
                      <a:lnTo>
                        <a:pt x="19" y="150"/>
                      </a:lnTo>
                      <a:lnTo>
                        <a:pt x="17" y="150"/>
                      </a:lnTo>
                      <a:lnTo>
                        <a:pt x="15" y="150"/>
                      </a:lnTo>
                      <a:lnTo>
                        <a:pt x="15" y="150"/>
                      </a:lnTo>
                      <a:lnTo>
                        <a:pt x="12" y="150"/>
                      </a:lnTo>
                      <a:lnTo>
                        <a:pt x="12" y="150"/>
                      </a:lnTo>
                      <a:lnTo>
                        <a:pt x="10" y="150"/>
                      </a:lnTo>
                      <a:lnTo>
                        <a:pt x="10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5" y="152"/>
                      </a:lnTo>
                      <a:lnTo>
                        <a:pt x="5" y="152"/>
                      </a:lnTo>
                      <a:lnTo>
                        <a:pt x="5" y="152"/>
                      </a:lnTo>
                      <a:lnTo>
                        <a:pt x="3" y="155"/>
                      </a:lnTo>
                      <a:lnTo>
                        <a:pt x="3" y="155"/>
                      </a:lnTo>
                      <a:lnTo>
                        <a:pt x="3" y="157"/>
                      </a:lnTo>
                      <a:lnTo>
                        <a:pt x="3" y="157"/>
                      </a:lnTo>
                      <a:lnTo>
                        <a:pt x="3" y="157"/>
                      </a:lnTo>
                      <a:lnTo>
                        <a:pt x="3" y="160"/>
                      </a:lnTo>
                      <a:lnTo>
                        <a:pt x="0" y="160"/>
                      </a:lnTo>
                      <a:lnTo>
                        <a:pt x="0" y="162"/>
                      </a:lnTo>
                      <a:lnTo>
                        <a:pt x="3" y="162"/>
                      </a:lnTo>
                      <a:lnTo>
                        <a:pt x="3" y="164"/>
                      </a:lnTo>
                      <a:lnTo>
                        <a:pt x="3" y="164"/>
                      </a:lnTo>
                      <a:lnTo>
                        <a:pt x="3" y="167"/>
                      </a:lnTo>
                      <a:lnTo>
                        <a:pt x="3" y="167"/>
                      </a:lnTo>
                      <a:lnTo>
                        <a:pt x="3" y="167"/>
                      </a:lnTo>
                      <a:lnTo>
                        <a:pt x="5" y="169"/>
                      </a:lnTo>
                      <a:lnTo>
                        <a:pt x="10" y="174"/>
                      </a:lnTo>
                      <a:lnTo>
                        <a:pt x="17" y="181"/>
                      </a:lnTo>
                      <a:lnTo>
                        <a:pt x="24" y="188"/>
                      </a:lnTo>
                      <a:lnTo>
                        <a:pt x="34" y="198"/>
                      </a:lnTo>
                      <a:lnTo>
                        <a:pt x="43" y="207"/>
                      </a:lnTo>
                      <a:lnTo>
                        <a:pt x="50" y="214"/>
                      </a:lnTo>
                      <a:lnTo>
                        <a:pt x="55" y="219"/>
                      </a:lnTo>
                      <a:lnTo>
                        <a:pt x="57" y="222"/>
                      </a:lnTo>
                      <a:lnTo>
                        <a:pt x="76" y="205"/>
                      </a:lnTo>
                      <a:lnTo>
                        <a:pt x="76" y="205"/>
                      </a:lnTo>
                      <a:close/>
                      <a:moveTo>
                        <a:pt x="467" y="93"/>
                      </a:moveTo>
                      <a:lnTo>
                        <a:pt x="377" y="5"/>
                      </a:lnTo>
                      <a:lnTo>
                        <a:pt x="375" y="5"/>
                      </a:lnTo>
                      <a:lnTo>
                        <a:pt x="372" y="2"/>
                      </a:lnTo>
                      <a:lnTo>
                        <a:pt x="372" y="2"/>
                      </a:lnTo>
                      <a:lnTo>
                        <a:pt x="370" y="2"/>
                      </a:lnTo>
                      <a:lnTo>
                        <a:pt x="368" y="0"/>
                      </a:lnTo>
                      <a:lnTo>
                        <a:pt x="368" y="0"/>
                      </a:lnTo>
                      <a:lnTo>
                        <a:pt x="365" y="0"/>
                      </a:lnTo>
                      <a:lnTo>
                        <a:pt x="363" y="0"/>
                      </a:lnTo>
                      <a:lnTo>
                        <a:pt x="361" y="0"/>
                      </a:lnTo>
                      <a:lnTo>
                        <a:pt x="361" y="0"/>
                      </a:lnTo>
                      <a:lnTo>
                        <a:pt x="358" y="0"/>
                      </a:lnTo>
                      <a:lnTo>
                        <a:pt x="356" y="2"/>
                      </a:lnTo>
                      <a:lnTo>
                        <a:pt x="356" y="2"/>
                      </a:lnTo>
                      <a:lnTo>
                        <a:pt x="354" y="2"/>
                      </a:lnTo>
                      <a:lnTo>
                        <a:pt x="351" y="5"/>
                      </a:lnTo>
                      <a:lnTo>
                        <a:pt x="351" y="5"/>
                      </a:lnTo>
                      <a:lnTo>
                        <a:pt x="337" y="19"/>
                      </a:lnTo>
                      <a:lnTo>
                        <a:pt x="335" y="21"/>
                      </a:lnTo>
                      <a:lnTo>
                        <a:pt x="335" y="21"/>
                      </a:lnTo>
                      <a:lnTo>
                        <a:pt x="332" y="24"/>
                      </a:lnTo>
                      <a:lnTo>
                        <a:pt x="332" y="24"/>
                      </a:lnTo>
                      <a:lnTo>
                        <a:pt x="332" y="26"/>
                      </a:lnTo>
                      <a:lnTo>
                        <a:pt x="332" y="28"/>
                      </a:lnTo>
                      <a:lnTo>
                        <a:pt x="330" y="31"/>
                      </a:lnTo>
                      <a:lnTo>
                        <a:pt x="330" y="31"/>
                      </a:lnTo>
                      <a:lnTo>
                        <a:pt x="332" y="33"/>
                      </a:lnTo>
                      <a:lnTo>
                        <a:pt x="332" y="36"/>
                      </a:lnTo>
                      <a:lnTo>
                        <a:pt x="332" y="36"/>
                      </a:lnTo>
                      <a:lnTo>
                        <a:pt x="332" y="38"/>
                      </a:lnTo>
                      <a:lnTo>
                        <a:pt x="335" y="40"/>
                      </a:lnTo>
                      <a:lnTo>
                        <a:pt x="335" y="40"/>
                      </a:lnTo>
                      <a:lnTo>
                        <a:pt x="335" y="43"/>
                      </a:lnTo>
                      <a:lnTo>
                        <a:pt x="337" y="45"/>
                      </a:lnTo>
                      <a:lnTo>
                        <a:pt x="427" y="133"/>
                      </a:lnTo>
                      <a:lnTo>
                        <a:pt x="429" y="133"/>
                      </a:lnTo>
                      <a:lnTo>
                        <a:pt x="432" y="136"/>
                      </a:lnTo>
                      <a:lnTo>
                        <a:pt x="432" y="136"/>
                      </a:lnTo>
                      <a:lnTo>
                        <a:pt x="434" y="136"/>
                      </a:lnTo>
                      <a:lnTo>
                        <a:pt x="436" y="138"/>
                      </a:lnTo>
                      <a:lnTo>
                        <a:pt x="439" y="138"/>
                      </a:lnTo>
                      <a:lnTo>
                        <a:pt x="439" y="138"/>
                      </a:lnTo>
                      <a:lnTo>
                        <a:pt x="441" y="138"/>
                      </a:lnTo>
                      <a:lnTo>
                        <a:pt x="444" y="138"/>
                      </a:lnTo>
                      <a:lnTo>
                        <a:pt x="444" y="138"/>
                      </a:lnTo>
                      <a:lnTo>
                        <a:pt x="446" y="138"/>
                      </a:lnTo>
                      <a:lnTo>
                        <a:pt x="448" y="138"/>
                      </a:lnTo>
                      <a:lnTo>
                        <a:pt x="451" y="136"/>
                      </a:lnTo>
                      <a:lnTo>
                        <a:pt x="451" y="136"/>
                      </a:lnTo>
                      <a:lnTo>
                        <a:pt x="453" y="133"/>
                      </a:lnTo>
                      <a:lnTo>
                        <a:pt x="453" y="133"/>
                      </a:lnTo>
                      <a:lnTo>
                        <a:pt x="470" y="119"/>
                      </a:lnTo>
                      <a:lnTo>
                        <a:pt x="470" y="117"/>
                      </a:lnTo>
                      <a:lnTo>
                        <a:pt x="472" y="117"/>
                      </a:lnTo>
                      <a:lnTo>
                        <a:pt x="472" y="114"/>
                      </a:lnTo>
                      <a:lnTo>
                        <a:pt x="472" y="112"/>
                      </a:lnTo>
                      <a:lnTo>
                        <a:pt x="472" y="112"/>
                      </a:lnTo>
                      <a:lnTo>
                        <a:pt x="474" y="110"/>
                      </a:lnTo>
                      <a:lnTo>
                        <a:pt x="474" y="107"/>
                      </a:lnTo>
                      <a:lnTo>
                        <a:pt x="474" y="107"/>
                      </a:lnTo>
                      <a:lnTo>
                        <a:pt x="474" y="105"/>
                      </a:lnTo>
                      <a:lnTo>
                        <a:pt x="474" y="102"/>
                      </a:lnTo>
                      <a:lnTo>
                        <a:pt x="472" y="102"/>
                      </a:lnTo>
                      <a:lnTo>
                        <a:pt x="472" y="100"/>
                      </a:lnTo>
                      <a:lnTo>
                        <a:pt x="472" y="98"/>
                      </a:lnTo>
                      <a:lnTo>
                        <a:pt x="470" y="98"/>
                      </a:lnTo>
                      <a:lnTo>
                        <a:pt x="470" y="95"/>
                      </a:lnTo>
                      <a:lnTo>
                        <a:pt x="467" y="93"/>
                      </a:lnTo>
                      <a:lnTo>
                        <a:pt x="467" y="93"/>
                      </a:lnTo>
                      <a:close/>
                      <a:moveTo>
                        <a:pt x="325" y="67"/>
                      </a:moveTo>
                      <a:lnTo>
                        <a:pt x="323" y="67"/>
                      </a:lnTo>
                      <a:lnTo>
                        <a:pt x="323" y="64"/>
                      </a:lnTo>
                      <a:lnTo>
                        <a:pt x="320" y="62"/>
                      </a:lnTo>
                      <a:lnTo>
                        <a:pt x="320" y="62"/>
                      </a:lnTo>
                      <a:lnTo>
                        <a:pt x="318" y="59"/>
                      </a:lnTo>
                      <a:lnTo>
                        <a:pt x="316" y="59"/>
                      </a:lnTo>
                      <a:lnTo>
                        <a:pt x="316" y="57"/>
                      </a:lnTo>
                      <a:lnTo>
                        <a:pt x="313" y="57"/>
                      </a:lnTo>
                      <a:lnTo>
                        <a:pt x="308" y="55"/>
                      </a:lnTo>
                      <a:lnTo>
                        <a:pt x="306" y="52"/>
                      </a:lnTo>
                      <a:lnTo>
                        <a:pt x="301" y="50"/>
                      </a:lnTo>
                      <a:lnTo>
                        <a:pt x="297" y="48"/>
                      </a:lnTo>
                      <a:lnTo>
                        <a:pt x="292" y="48"/>
                      </a:lnTo>
                      <a:lnTo>
                        <a:pt x="287" y="45"/>
                      </a:lnTo>
                      <a:lnTo>
                        <a:pt x="282" y="43"/>
                      </a:lnTo>
                      <a:lnTo>
                        <a:pt x="278" y="43"/>
                      </a:lnTo>
                      <a:lnTo>
                        <a:pt x="275" y="40"/>
                      </a:lnTo>
                      <a:lnTo>
                        <a:pt x="271" y="40"/>
                      </a:lnTo>
                      <a:lnTo>
                        <a:pt x="266" y="38"/>
                      </a:lnTo>
                      <a:lnTo>
                        <a:pt x="263" y="38"/>
                      </a:lnTo>
                      <a:lnTo>
                        <a:pt x="254" y="38"/>
                      </a:lnTo>
                      <a:lnTo>
                        <a:pt x="244" y="36"/>
                      </a:lnTo>
                      <a:lnTo>
                        <a:pt x="242" y="36"/>
                      </a:lnTo>
                      <a:lnTo>
                        <a:pt x="237" y="36"/>
                      </a:lnTo>
                      <a:lnTo>
                        <a:pt x="233" y="36"/>
                      </a:lnTo>
                      <a:lnTo>
                        <a:pt x="230" y="36"/>
                      </a:lnTo>
                      <a:lnTo>
                        <a:pt x="226" y="36"/>
                      </a:lnTo>
                      <a:lnTo>
                        <a:pt x="221" y="36"/>
                      </a:lnTo>
                      <a:lnTo>
                        <a:pt x="218" y="36"/>
                      </a:lnTo>
                      <a:lnTo>
                        <a:pt x="214" y="38"/>
                      </a:lnTo>
                      <a:lnTo>
                        <a:pt x="211" y="38"/>
                      </a:lnTo>
                      <a:lnTo>
                        <a:pt x="207" y="40"/>
                      </a:lnTo>
                      <a:lnTo>
                        <a:pt x="204" y="40"/>
                      </a:lnTo>
                      <a:lnTo>
                        <a:pt x="199" y="43"/>
                      </a:lnTo>
                      <a:lnTo>
                        <a:pt x="197" y="45"/>
                      </a:lnTo>
                      <a:lnTo>
                        <a:pt x="192" y="48"/>
                      </a:lnTo>
                      <a:lnTo>
                        <a:pt x="190" y="50"/>
                      </a:lnTo>
                      <a:lnTo>
                        <a:pt x="185" y="52"/>
                      </a:lnTo>
                      <a:lnTo>
                        <a:pt x="183" y="55"/>
                      </a:lnTo>
                      <a:lnTo>
                        <a:pt x="178" y="59"/>
                      </a:lnTo>
                      <a:lnTo>
                        <a:pt x="176" y="64"/>
                      </a:lnTo>
                      <a:lnTo>
                        <a:pt x="171" y="67"/>
                      </a:lnTo>
                      <a:lnTo>
                        <a:pt x="169" y="71"/>
                      </a:lnTo>
                      <a:lnTo>
                        <a:pt x="164" y="79"/>
                      </a:lnTo>
                      <a:lnTo>
                        <a:pt x="162" y="83"/>
                      </a:lnTo>
                      <a:lnTo>
                        <a:pt x="157" y="90"/>
                      </a:lnTo>
                      <a:lnTo>
                        <a:pt x="152" y="98"/>
                      </a:lnTo>
                      <a:lnTo>
                        <a:pt x="150" y="105"/>
                      </a:lnTo>
                      <a:lnTo>
                        <a:pt x="145" y="112"/>
                      </a:lnTo>
                      <a:lnTo>
                        <a:pt x="140" y="121"/>
                      </a:lnTo>
                      <a:lnTo>
                        <a:pt x="140" y="124"/>
                      </a:lnTo>
                      <a:lnTo>
                        <a:pt x="138" y="129"/>
                      </a:lnTo>
                      <a:lnTo>
                        <a:pt x="135" y="133"/>
                      </a:lnTo>
                      <a:lnTo>
                        <a:pt x="133" y="136"/>
                      </a:lnTo>
                      <a:lnTo>
                        <a:pt x="133" y="141"/>
                      </a:lnTo>
                      <a:lnTo>
                        <a:pt x="131" y="143"/>
                      </a:lnTo>
                      <a:lnTo>
                        <a:pt x="131" y="148"/>
                      </a:lnTo>
                      <a:lnTo>
                        <a:pt x="128" y="150"/>
                      </a:lnTo>
                      <a:lnTo>
                        <a:pt x="128" y="152"/>
                      </a:lnTo>
                      <a:lnTo>
                        <a:pt x="128" y="155"/>
                      </a:lnTo>
                      <a:lnTo>
                        <a:pt x="128" y="157"/>
                      </a:lnTo>
                      <a:lnTo>
                        <a:pt x="128" y="160"/>
                      </a:lnTo>
                      <a:lnTo>
                        <a:pt x="126" y="162"/>
                      </a:lnTo>
                      <a:lnTo>
                        <a:pt x="126" y="164"/>
                      </a:lnTo>
                      <a:lnTo>
                        <a:pt x="126" y="167"/>
                      </a:lnTo>
                      <a:lnTo>
                        <a:pt x="128" y="169"/>
                      </a:lnTo>
                      <a:lnTo>
                        <a:pt x="128" y="172"/>
                      </a:lnTo>
                      <a:lnTo>
                        <a:pt x="128" y="172"/>
                      </a:lnTo>
                      <a:lnTo>
                        <a:pt x="128" y="174"/>
                      </a:lnTo>
                      <a:lnTo>
                        <a:pt x="128" y="176"/>
                      </a:lnTo>
                      <a:lnTo>
                        <a:pt x="131" y="176"/>
                      </a:lnTo>
                      <a:lnTo>
                        <a:pt x="131" y="179"/>
                      </a:lnTo>
                      <a:lnTo>
                        <a:pt x="131" y="181"/>
                      </a:lnTo>
                      <a:lnTo>
                        <a:pt x="133" y="181"/>
                      </a:lnTo>
                      <a:lnTo>
                        <a:pt x="133" y="183"/>
                      </a:lnTo>
                      <a:lnTo>
                        <a:pt x="135" y="183"/>
                      </a:lnTo>
                      <a:lnTo>
                        <a:pt x="135" y="186"/>
                      </a:lnTo>
                      <a:lnTo>
                        <a:pt x="138" y="186"/>
                      </a:lnTo>
                      <a:lnTo>
                        <a:pt x="140" y="188"/>
                      </a:lnTo>
                      <a:lnTo>
                        <a:pt x="145" y="191"/>
                      </a:lnTo>
                      <a:lnTo>
                        <a:pt x="147" y="193"/>
                      </a:lnTo>
                      <a:lnTo>
                        <a:pt x="150" y="195"/>
                      </a:lnTo>
                      <a:lnTo>
                        <a:pt x="152" y="195"/>
                      </a:lnTo>
                      <a:lnTo>
                        <a:pt x="154" y="195"/>
                      </a:lnTo>
                      <a:lnTo>
                        <a:pt x="154" y="198"/>
                      </a:lnTo>
                      <a:lnTo>
                        <a:pt x="157" y="198"/>
                      </a:lnTo>
                      <a:lnTo>
                        <a:pt x="159" y="198"/>
                      </a:lnTo>
                      <a:lnTo>
                        <a:pt x="162" y="198"/>
                      </a:lnTo>
                      <a:lnTo>
                        <a:pt x="164" y="195"/>
                      </a:lnTo>
                      <a:lnTo>
                        <a:pt x="166" y="195"/>
                      </a:lnTo>
                      <a:lnTo>
                        <a:pt x="166" y="195"/>
                      </a:lnTo>
                      <a:lnTo>
                        <a:pt x="169" y="193"/>
                      </a:lnTo>
                      <a:lnTo>
                        <a:pt x="171" y="191"/>
                      </a:lnTo>
                      <a:lnTo>
                        <a:pt x="171" y="191"/>
                      </a:lnTo>
                      <a:lnTo>
                        <a:pt x="173" y="188"/>
                      </a:lnTo>
                      <a:lnTo>
                        <a:pt x="176" y="186"/>
                      </a:lnTo>
                      <a:lnTo>
                        <a:pt x="176" y="186"/>
                      </a:lnTo>
                      <a:lnTo>
                        <a:pt x="178" y="183"/>
                      </a:lnTo>
                      <a:lnTo>
                        <a:pt x="180" y="181"/>
                      </a:lnTo>
                      <a:lnTo>
                        <a:pt x="180" y="179"/>
                      </a:lnTo>
                      <a:lnTo>
                        <a:pt x="183" y="174"/>
                      </a:lnTo>
                      <a:lnTo>
                        <a:pt x="185" y="169"/>
                      </a:lnTo>
                      <a:lnTo>
                        <a:pt x="188" y="164"/>
                      </a:lnTo>
                      <a:lnTo>
                        <a:pt x="190" y="160"/>
                      </a:lnTo>
                      <a:lnTo>
                        <a:pt x="192" y="155"/>
                      </a:lnTo>
                      <a:lnTo>
                        <a:pt x="195" y="152"/>
                      </a:lnTo>
                      <a:lnTo>
                        <a:pt x="197" y="148"/>
                      </a:lnTo>
                      <a:lnTo>
                        <a:pt x="199" y="145"/>
                      </a:lnTo>
                      <a:lnTo>
                        <a:pt x="199" y="143"/>
                      </a:lnTo>
                      <a:lnTo>
                        <a:pt x="202" y="141"/>
                      </a:lnTo>
                      <a:lnTo>
                        <a:pt x="204" y="138"/>
                      </a:lnTo>
                      <a:lnTo>
                        <a:pt x="207" y="136"/>
                      </a:lnTo>
                      <a:lnTo>
                        <a:pt x="207" y="133"/>
                      </a:lnTo>
                      <a:lnTo>
                        <a:pt x="209" y="131"/>
                      </a:lnTo>
                      <a:lnTo>
                        <a:pt x="211" y="131"/>
                      </a:lnTo>
                      <a:lnTo>
                        <a:pt x="214" y="129"/>
                      </a:lnTo>
                      <a:lnTo>
                        <a:pt x="214" y="126"/>
                      </a:lnTo>
                      <a:lnTo>
                        <a:pt x="216" y="126"/>
                      </a:lnTo>
                      <a:lnTo>
                        <a:pt x="218" y="126"/>
                      </a:lnTo>
                      <a:lnTo>
                        <a:pt x="221" y="124"/>
                      </a:lnTo>
                      <a:lnTo>
                        <a:pt x="221" y="124"/>
                      </a:lnTo>
                      <a:lnTo>
                        <a:pt x="223" y="124"/>
                      </a:lnTo>
                      <a:lnTo>
                        <a:pt x="226" y="124"/>
                      </a:lnTo>
                      <a:lnTo>
                        <a:pt x="226" y="124"/>
                      </a:lnTo>
                      <a:lnTo>
                        <a:pt x="228" y="124"/>
                      </a:lnTo>
                      <a:lnTo>
                        <a:pt x="228" y="124"/>
                      </a:lnTo>
                      <a:lnTo>
                        <a:pt x="230" y="124"/>
                      </a:lnTo>
                      <a:lnTo>
                        <a:pt x="233" y="124"/>
                      </a:lnTo>
                      <a:lnTo>
                        <a:pt x="233" y="124"/>
                      </a:lnTo>
                      <a:lnTo>
                        <a:pt x="235" y="124"/>
                      </a:lnTo>
                      <a:lnTo>
                        <a:pt x="235" y="124"/>
                      </a:lnTo>
                      <a:lnTo>
                        <a:pt x="237" y="124"/>
                      </a:lnTo>
                      <a:lnTo>
                        <a:pt x="237" y="126"/>
                      </a:lnTo>
                      <a:lnTo>
                        <a:pt x="240" y="126"/>
                      </a:lnTo>
                      <a:lnTo>
                        <a:pt x="240" y="126"/>
                      </a:lnTo>
                      <a:lnTo>
                        <a:pt x="240" y="129"/>
                      </a:lnTo>
                      <a:lnTo>
                        <a:pt x="242" y="129"/>
                      </a:lnTo>
                      <a:lnTo>
                        <a:pt x="242" y="129"/>
                      </a:lnTo>
                      <a:lnTo>
                        <a:pt x="244" y="131"/>
                      </a:lnTo>
                      <a:lnTo>
                        <a:pt x="249" y="136"/>
                      </a:lnTo>
                      <a:lnTo>
                        <a:pt x="256" y="143"/>
                      </a:lnTo>
                      <a:lnTo>
                        <a:pt x="263" y="150"/>
                      </a:lnTo>
                      <a:lnTo>
                        <a:pt x="271" y="160"/>
                      </a:lnTo>
                      <a:lnTo>
                        <a:pt x="280" y="167"/>
                      </a:lnTo>
                      <a:lnTo>
                        <a:pt x="290" y="176"/>
                      </a:lnTo>
                      <a:lnTo>
                        <a:pt x="299" y="188"/>
                      </a:lnTo>
                      <a:lnTo>
                        <a:pt x="308" y="198"/>
                      </a:lnTo>
                      <a:lnTo>
                        <a:pt x="318" y="207"/>
                      </a:lnTo>
                      <a:lnTo>
                        <a:pt x="327" y="217"/>
                      </a:lnTo>
                      <a:lnTo>
                        <a:pt x="335" y="224"/>
                      </a:lnTo>
                      <a:lnTo>
                        <a:pt x="342" y="231"/>
                      </a:lnTo>
                      <a:lnTo>
                        <a:pt x="346" y="236"/>
                      </a:lnTo>
                      <a:lnTo>
                        <a:pt x="349" y="238"/>
                      </a:lnTo>
                      <a:lnTo>
                        <a:pt x="349" y="241"/>
                      </a:lnTo>
                      <a:lnTo>
                        <a:pt x="351" y="236"/>
                      </a:lnTo>
                      <a:lnTo>
                        <a:pt x="372" y="257"/>
                      </a:lnTo>
                      <a:lnTo>
                        <a:pt x="372" y="257"/>
                      </a:lnTo>
                      <a:lnTo>
                        <a:pt x="375" y="260"/>
                      </a:lnTo>
                      <a:lnTo>
                        <a:pt x="375" y="260"/>
                      </a:lnTo>
                      <a:lnTo>
                        <a:pt x="375" y="262"/>
                      </a:lnTo>
                      <a:lnTo>
                        <a:pt x="377" y="265"/>
                      </a:lnTo>
                      <a:lnTo>
                        <a:pt x="377" y="265"/>
                      </a:lnTo>
                      <a:lnTo>
                        <a:pt x="377" y="267"/>
                      </a:lnTo>
                      <a:lnTo>
                        <a:pt x="377" y="267"/>
                      </a:lnTo>
                      <a:lnTo>
                        <a:pt x="377" y="269"/>
                      </a:lnTo>
                      <a:lnTo>
                        <a:pt x="377" y="269"/>
                      </a:lnTo>
                      <a:lnTo>
                        <a:pt x="377" y="269"/>
                      </a:lnTo>
                      <a:lnTo>
                        <a:pt x="377" y="272"/>
                      </a:lnTo>
                      <a:lnTo>
                        <a:pt x="375" y="272"/>
                      </a:lnTo>
                      <a:lnTo>
                        <a:pt x="375" y="272"/>
                      </a:lnTo>
                      <a:lnTo>
                        <a:pt x="363" y="284"/>
                      </a:lnTo>
                      <a:lnTo>
                        <a:pt x="363" y="284"/>
                      </a:lnTo>
                      <a:lnTo>
                        <a:pt x="363" y="284"/>
                      </a:lnTo>
                      <a:lnTo>
                        <a:pt x="363" y="284"/>
                      </a:lnTo>
                      <a:lnTo>
                        <a:pt x="361" y="284"/>
                      </a:lnTo>
                      <a:lnTo>
                        <a:pt x="361" y="284"/>
                      </a:lnTo>
                      <a:lnTo>
                        <a:pt x="361" y="284"/>
                      </a:lnTo>
                      <a:lnTo>
                        <a:pt x="358" y="284"/>
                      </a:lnTo>
                      <a:lnTo>
                        <a:pt x="356" y="284"/>
                      </a:lnTo>
                      <a:lnTo>
                        <a:pt x="356" y="284"/>
                      </a:lnTo>
                      <a:lnTo>
                        <a:pt x="354" y="284"/>
                      </a:lnTo>
                      <a:lnTo>
                        <a:pt x="354" y="281"/>
                      </a:lnTo>
                      <a:lnTo>
                        <a:pt x="351" y="281"/>
                      </a:lnTo>
                      <a:lnTo>
                        <a:pt x="349" y="281"/>
                      </a:lnTo>
                      <a:lnTo>
                        <a:pt x="349" y="279"/>
                      </a:lnTo>
                      <a:lnTo>
                        <a:pt x="299" y="231"/>
                      </a:lnTo>
                      <a:lnTo>
                        <a:pt x="287" y="243"/>
                      </a:lnTo>
                      <a:lnTo>
                        <a:pt x="337" y="291"/>
                      </a:lnTo>
                      <a:lnTo>
                        <a:pt x="337" y="293"/>
                      </a:lnTo>
                      <a:lnTo>
                        <a:pt x="339" y="293"/>
                      </a:lnTo>
                      <a:lnTo>
                        <a:pt x="339" y="296"/>
                      </a:lnTo>
                      <a:lnTo>
                        <a:pt x="339" y="296"/>
                      </a:lnTo>
                      <a:lnTo>
                        <a:pt x="342" y="298"/>
                      </a:lnTo>
                      <a:lnTo>
                        <a:pt x="342" y="300"/>
                      </a:lnTo>
                      <a:lnTo>
                        <a:pt x="342" y="300"/>
                      </a:lnTo>
                      <a:lnTo>
                        <a:pt x="342" y="303"/>
                      </a:lnTo>
                      <a:lnTo>
                        <a:pt x="342" y="303"/>
                      </a:lnTo>
                      <a:lnTo>
                        <a:pt x="342" y="305"/>
                      </a:lnTo>
                      <a:lnTo>
                        <a:pt x="342" y="305"/>
                      </a:lnTo>
                      <a:lnTo>
                        <a:pt x="342" y="305"/>
                      </a:lnTo>
                      <a:lnTo>
                        <a:pt x="339" y="305"/>
                      </a:lnTo>
                      <a:lnTo>
                        <a:pt x="339" y="305"/>
                      </a:lnTo>
                      <a:lnTo>
                        <a:pt x="327" y="317"/>
                      </a:lnTo>
                      <a:lnTo>
                        <a:pt x="327" y="317"/>
                      </a:lnTo>
                      <a:lnTo>
                        <a:pt x="327" y="317"/>
                      </a:lnTo>
                      <a:lnTo>
                        <a:pt x="327" y="317"/>
                      </a:lnTo>
                      <a:lnTo>
                        <a:pt x="327" y="319"/>
                      </a:lnTo>
                      <a:lnTo>
                        <a:pt x="325" y="319"/>
                      </a:lnTo>
                      <a:lnTo>
                        <a:pt x="325" y="319"/>
                      </a:lnTo>
                      <a:lnTo>
                        <a:pt x="323" y="319"/>
                      </a:lnTo>
                      <a:lnTo>
                        <a:pt x="320" y="317"/>
                      </a:lnTo>
                      <a:lnTo>
                        <a:pt x="320" y="317"/>
                      </a:lnTo>
                      <a:lnTo>
                        <a:pt x="318" y="317"/>
                      </a:lnTo>
                      <a:lnTo>
                        <a:pt x="318" y="317"/>
                      </a:lnTo>
                      <a:lnTo>
                        <a:pt x="316" y="315"/>
                      </a:lnTo>
                      <a:lnTo>
                        <a:pt x="313" y="315"/>
                      </a:lnTo>
                      <a:lnTo>
                        <a:pt x="313" y="312"/>
                      </a:lnTo>
                      <a:lnTo>
                        <a:pt x="266" y="265"/>
                      </a:lnTo>
                      <a:lnTo>
                        <a:pt x="252" y="277"/>
                      </a:lnTo>
                      <a:lnTo>
                        <a:pt x="301" y="324"/>
                      </a:lnTo>
                      <a:lnTo>
                        <a:pt x="301" y="327"/>
                      </a:lnTo>
                      <a:lnTo>
                        <a:pt x="304" y="329"/>
                      </a:lnTo>
                      <a:lnTo>
                        <a:pt x="304" y="329"/>
                      </a:lnTo>
                      <a:lnTo>
                        <a:pt x="304" y="331"/>
                      </a:lnTo>
                      <a:lnTo>
                        <a:pt x="306" y="331"/>
                      </a:lnTo>
                      <a:lnTo>
                        <a:pt x="306" y="334"/>
                      </a:lnTo>
                      <a:lnTo>
                        <a:pt x="306" y="334"/>
                      </a:lnTo>
                      <a:lnTo>
                        <a:pt x="306" y="336"/>
                      </a:lnTo>
                      <a:lnTo>
                        <a:pt x="306" y="339"/>
                      </a:lnTo>
                      <a:lnTo>
                        <a:pt x="306" y="339"/>
                      </a:lnTo>
                      <a:lnTo>
                        <a:pt x="306" y="339"/>
                      </a:lnTo>
                      <a:lnTo>
                        <a:pt x="306" y="339"/>
                      </a:lnTo>
                      <a:lnTo>
                        <a:pt x="306" y="339"/>
                      </a:lnTo>
                      <a:lnTo>
                        <a:pt x="304" y="341"/>
                      </a:lnTo>
                      <a:lnTo>
                        <a:pt x="292" y="350"/>
                      </a:lnTo>
                      <a:lnTo>
                        <a:pt x="292" y="353"/>
                      </a:lnTo>
                      <a:lnTo>
                        <a:pt x="292" y="353"/>
                      </a:lnTo>
                      <a:lnTo>
                        <a:pt x="292" y="353"/>
                      </a:lnTo>
                      <a:lnTo>
                        <a:pt x="292" y="353"/>
                      </a:lnTo>
                      <a:lnTo>
                        <a:pt x="290" y="353"/>
                      </a:lnTo>
                      <a:lnTo>
                        <a:pt x="290" y="353"/>
                      </a:lnTo>
                      <a:lnTo>
                        <a:pt x="287" y="353"/>
                      </a:lnTo>
                      <a:lnTo>
                        <a:pt x="287" y="353"/>
                      </a:lnTo>
                      <a:lnTo>
                        <a:pt x="285" y="353"/>
                      </a:lnTo>
                      <a:lnTo>
                        <a:pt x="282" y="350"/>
                      </a:lnTo>
                      <a:lnTo>
                        <a:pt x="282" y="350"/>
                      </a:lnTo>
                      <a:lnTo>
                        <a:pt x="280" y="350"/>
                      </a:lnTo>
                      <a:lnTo>
                        <a:pt x="280" y="348"/>
                      </a:lnTo>
                      <a:lnTo>
                        <a:pt x="278" y="348"/>
                      </a:lnTo>
                      <a:lnTo>
                        <a:pt x="230" y="298"/>
                      </a:lnTo>
                      <a:lnTo>
                        <a:pt x="223" y="305"/>
                      </a:lnTo>
                      <a:lnTo>
                        <a:pt x="223" y="305"/>
                      </a:lnTo>
                      <a:lnTo>
                        <a:pt x="223" y="305"/>
                      </a:lnTo>
                      <a:lnTo>
                        <a:pt x="216" y="310"/>
                      </a:lnTo>
                      <a:lnTo>
                        <a:pt x="216" y="310"/>
                      </a:lnTo>
                      <a:lnTo>
                        <a:pt x="266" y="360"/>
                      </a:lnTo>
                      <a:lnTo>
                        <a:pt x="266" y="360"/>
                      </a:lnTo>
                      <a:lnTo>
                        <a:pt x="268" y="362"/>
                      </a:lnTo>
                      <a:lnTo>
                        <a:pt x="268" y="362"/>
                      </a:lnTo>
                      <a:lnTo>
                        <a:pt x="271" y="365"/>
                      </a:lnTo>
                      <a:lnTo>
                        <a:pt x="271" y="367"/>
                      </a:lnTo>
                      <a:lnTo>
                        <a:pt x="271" y="367"/>
                      </a:lnTo>
                      <a:lnTo>
                        <a:pt x="271" y="370"/>
                      </a:lnTo>
                      <a:lnTo>
                        <a:pt x="271" y="370"/>
                      </a:lnTo>
                      <a:lnTo>
                        <a:pt x="271" y="372"/>
                      </a:lnTo>
                      <a:lnTo>
                        <a:pt x="271" y="372"/>
                      </a:lnTo>
                      <a:lnTo>
                        <a:pt x="271" y="372"/>
                      </a:lnTo>
                      <a:lnTo>
                        <a:pt x="271" y="374"/>
                      </a:lnTo>
                      <a:lnTo>
                        <a:pt x="271" y="374"/>
                      </a:lnTo>
                      <a:lnTo>
                        <a:pt x="271" y="374"/>
                      </a:lnTo>
                      <a:lnTo>
                        <a:pt x="259" y="386"/>
                      </a:lnTo>
                      <a:lnTo>
                        <a:pt x="256" y="386"/>
                      </a:lnTo>
                      <a:lnTo>
                        <a:pt x="256" y="386"/>
                      </a:lnTo>
                      <a:lnTo>
                        <a:pt x="256" y="386"/>
                      </a:lnTo>
                      <a:lnTo>
                        <a:pt x="256" y="386"/>
                      </a:lnTo>
                      <a:lnTo>
                        <a:pt x="254" y="386"/>
                      </a:lnTo>
                      <a:lnTo>
                        <a:pt x="254" y="386"/>
                      </a:lnTo>
                      <a:lnTo>
                        <a:pt x="252" y="386"/>
                      </a:lnTo>
                      <a:lnTo>
                        <a:pt x="252" y="386"/>
                      </a:lnTo>
                      <a:lnTo>
                        <a:pt x="249" y="386"/>
                      </a:lnTo>
                      <a:lnTo>
                        <a:pt x="247" y="386"/>
                      </a:lnTo>
                      <a:lnTo>
                        <a:pt x="247" y="384"/>
                      </a:lnTo>
                      <a:lnTo>
                        <a:pt x="244" y="384"/>
                      </a:lnTo>
                      <a:lnTo>
                        <a:pt x="244" y="384"/>
                      </a:lnTo>
                      <a:lnTo>
                        <a:pt x="242" y="381"/>
                      </a:lnTo>
                      <a:lnTo>
                        <a:pt x="221" y="360"/>
                      </a:lnTo>
                      <a:lnTo>
                        <a:pt x="228" y="353"/>
                      </a:lnTo>
                      <a:lnTo>
                        <a:pt x="230" y="353"/>
                      </a:lnTo>
                      <a:lnTo>
                        <a:pt x="230" y="350"/>
                      </a:lnTo>
                      <a:lnTo>
                        <a:pt x="233" y="348"/>
                      </a:lnTo>
                      <a:lnTo>
                        <a:pt x="233" y="348"/>
                      </a:lnTo>
                      <a:lnTo>
                        <a:pt x="233" y="346"/>
                      </a:lnTo>
                      <a:lnTo>
                        <a:pt x="233" y="343"/>
                      </a:lnTo>
                      <a:lnTo>
                        <a:pt x="233" y="343"/>
                      </a:lnTo>
                      <a:lnTo>
                        <a:pt x="233" y="341"/>
                      </a:lnTo>
                      <a:lnTo>
                        <a:pt x="233" y="339"/>
                      </a:lnTo>
                      <a:lnTo>
                        <a:pt x="233" y="339"/>
                      </a:lnTo>
                      <a:lnTo>
                        <a:pt x="233" y="336"/>
                      </a:lnTo>
                      <a:lnTo>
                        <a:pt x="233" y="334"/>
                      </a:lnTo>
                      <a:lnTo>
                        <a:pt x="233" y="334"/>
                      </a:lnTo>
                      <a:lnTo>
                        <a:pt x="230" y="331"/>
                      </a:lnTo>
                      <a:lnTo>
                        <a:pt x="230" y="331"/>
                      </a:lnTo>
                      <a:lnTo>
                        <a:pt x="228" y="329"/>
                      </a:lnTo>
                      <a:lnTo>
                        <a:pt x="216" y="317"/>
                      </a:lnTo>
                      <a:lnTo>
                        <a:pt x="216" y="317"/>
                      </a:lnTo>
                      <a:lnTo>
                        <a:pt x="216" y="315"/>
                      </a:lnTo>
                      <a:lnTo>
                        <a:pt x="214" y="315"/>
                      </a:lnTo>
                      <a:lnTo>
                        <a:pt x="214" y="315"/>
                      </a:lnTo>
                      <a:lnTo>
                        <a:pt x="216" y="310"/>
                      </a:lnTo>
                      <a:lnTo>
                        <a:pt x="216" y="310"/>
                      </a:lnTo>
                      <a:lnTo>
                        <a:pt x="214" y="308"/>
                      </a:lnTo>
                      <a:lnTo>
                        <a:pt x="214" y="308"/>
                      </a:lnTo>
                      <a:lnTo>
                        <a:pt x="211" y="308"/>
                      </a:lnTo>
                      <a:lnTo>
                        <a:pt x="211" y="305"/>
                      </a:lnTo>
                      <a:lnTo>
                        <a:pt x="209" y="305"/>
                      </a:lnTo>
                      <a:lnTo>
                        <a:pt x="207" y="305"/>
                      </a:lnTo>
                      <a:lnTo>
                        <a:pt x="207" y="305"/>
                      </a:lnTo>
                      <a:lnTo>
                        <a:pt x="204" y="305"/>
                      </a:lnTo>
                      <a:lnTo>
                        <a:pt x="204" y="305"/>
                      </a:lnTo>
                      <a:lnTo>
                        <a:pt x="204" y="305"/>
                      </a:lnTo>
                      <a:lnTo>
                        <a:pt x="202" y="305"/>
                      </a:lnTo>
                      <a:lnTo>
                        <a:pt x="202" y="308"/>
                      </a:lnTo>
                      <a:lnTo>
                        <a:pt x="202" y="308"/>
                      </a:lnTo>
                      <a:lnTo>
                        <a:pt x="197" y="312"/>
                      </a:lnTo>
                      <a:lnTo>
                        <a:pt x="197" y="310"/>
                      </a:lnTo>
                      <a:lnTo>
                        <a:pt x="197" y="310"/>
                      </a:lnTo>
                      <a:lnTo>
                        <a:pt x="199" y="308"/>
                      </a:lnTo>
                      <a:lnTo>
                        <a:pt x="199" y="308"/>
                      </a:lnTo>
                      <a:lnTo>
                        <a:pt x="199" y="305"/>
                      </a:lnTo>
                      <a:lnTo>
                        <a:pt x="199" y="305"/>
                      </a:lnTo>
                      <a:lnTo>
                        <a:pt x="199" y="303"/>
                      </a:lnTo>
                      <a:lnTo>
                        <a:pt x="197" y="303"/>
                      </a:lnTo>
                      <a:lnTo>
                        <a:pt x="197" y="300"/>
                      </a:lnTo>
                      <a:lnTo>
                        <a:pt x="197" y="300"/>
                      </a:lnTo>
                      <a:lnTo>
                        <a:pt x="197" y="298"/>
                      </a:lnTo>
                      <a:lnTo>
                        <a:pt x="197" y="298"/>
                      </a:lnTo>
                      <a:lnTo>
                        <a:pt x="197" y="298"/>
                      </a:lnTo>
                      <a:lnTo>
                        <a:pt x="195" y="296"/>
                      </a:lnTo>
                      <a:lnTo>
                        <a:pt x="195" y="296"/>
                      </a:lnTo>
                      <a:lnTo>
                        <a:pt x="195" y="293"/>
                      </a:lnTo>
                      <a:lnTo>
                        <a:pt x="183" y="281"/>
                      </a:lnTo>
                      <a:lnTo>
                        <a:pt x="180" y="281"/>
                      </a:lnTo>
                      <a:lnTo>
                        <a:pt x="180" y="281"/>
                      </a:lnTo>
                      <a:lnTo>
                        <a:pt x="178" y="279"/>
                      </a:lnTo>
                      <a:lnTo>
                        <a:pt x="176" y="279"/>
                      </a:lnTo>
                      <a:lnTo>
                        <a:pt x="176" y="279"/>
                      </a:lnTo>
                      <a:lnTo>
                        <a:pt x="173" y="279"/>
                      </a:lnTo>
                      <a:lnTo>
                        <a:pt x="171" y="277"/>
                      </a:lnTo>
                      <a:lnTo>
                        <a:pt x="171" y="277"/>
                      </a:lnTo>
                      <a:lnTo>
                        <a:pt x="169" y="277"/>
                      </a:lnTo>
                      <a:lnTo>
                        <a:pt x="166" y="279"/>
                      </a:lnTo>
                      <a:lnTo>
                        <a:pt x="166" y="279"/>
                      </a:lnTo>
                      <a:lnTo>
                        <a:pt x="164" y="279"/>
                      </a:lnTo>
                      <a:lnTo>
                        <a:pt x="162" y="279"/>
                      </a:lnTo>
                      <a:lnTo>
                        <a:pt x="162" y="281"/>
                      </a:lnTo>
                      <a:lnTo>
                        <a:pt x="159" y="281"/>
                      </a:lnTo>
                      <a:lnTo>
                        <a:pt x="159" y="284"/>
                      </a:lnTo>
                      <a:lnTo>
                        <a:pt x="159" y="281"/>
                      </a:lnTo>
                      <a:lnTo>
                        <a:pt x="162" y="279"/>
                      </a:lnTo>
                      <a:lnTo>
                        <a:pt x="162" y="279"/>
                      </a:lnTo>
                      <a:lnTo>
                        <a:pt x="162" y="277"/>
                      </a:lnTo>
                      <a:lnTo>
                        <a:pt x="164" y="277"/>
                      </a:lnTo>
                      <a:lnTo>
                        <a:pt x="164" y="274"/>
                      </a:lnTo>
                      <a:lnTo>
                        <a:pt x="164" y="272"/>
                      </a:lnTo>
                      <a:lnTo>
                        <a:pt x="164" y="272"/>
                      </a:lnTo>
                      <a:lnTo>
                        <a:pt x="164" y="269"/>
                      </a:lnTo>
                      <a:lnTo>
                        <a:pt x="164" y="267"/>
                      </a:lnTo>
                      <a:lnTo>
                        <a:pt x="164" y="267"/>
                      </a:lnTo>
                      <a:lnTo>
                        <a:pt x="162" y="265"/>
                      </a:lnTo>
                      <a:lnTo>
                        <a:pt x="162" y="262"/>
                      </a:lnTo>
                      <a:lnTo>
                        <a:pt x="162" y="262"/>
                      </a:lnTo>
                      <a:lnTo>
                        <a:pt x="159" y="260"/>
                      </a:lnTo>
                      <a:lnTo>
                        <a:pt x="159" y="260"/>
                      </a:lnTo>
                      <a:lnTo>
                        <a:pt x="147" y="248"/>
                      </a:lnTo>
                      <a:lnTo>
                        <a:pt x="145" y="245"/>
                      </a:lnTo>
                      <a:lnTo>
                        <a:pt x="145" y="245"/>
                      </a:lnTo>
                      <a:lnTo>
                        <a:pt x="143" y="243"/>
                      </a:lnTo>
                      <a:lnTo>
                        <a:pt x="143" y="243"/>
                      </a:lnTo>
                      <a:lnTo>
                        <a:pt x="140" y="243"/>
                      </a:lnTo>
                      <a:lnTo>
                        <a:pt x="138" y="243"/>
                      </a:lnTo>
                      <a:lnTo>
                        <a:pt x="138" y="243"/>
                      </a:lnTo>
                      <a:lnTo>
                        <a:pt x="135" y="243"/>
                      </a:lnTo>
                      <a:lnTo>
                        <a:pt x="133" y="243"/>
                      </a:lnTo>
                      <a:lnTo>
                        <a:pt x="133" y="243"/>
                      </a:lnTo>
                      <a:lnTo>
                        <a:pt x="131" y="243"/>
                      </a:lnTo>
                      <a:lnTo>
                        <a:pt x="128" y="243"/>
                      </a:lnTo>
                      <a:lnTo>
                        <a:pt x="128" y="243"/>
                      </a:lnTo>
                      <a:lnTo>
                        <a:pt x="126" y="245"/>
                      </a:lnTo>
                      <a:lnTo>
                        <a:pt x="124" y="245"/>
                      </a:lnTo>
                      <a:lnTo>
                        <a:pt x="124" y="248"/>
                      </a:lnTo>
                      <a:lnTo>
                        <a:pt x="124" y="245"/>
                      </a:lnTo>
                      <a:lnTo>
                        <a:pt x="126" y="245"/>
                      </a:lnTo>
                      <a:lnTo>
                        <a:pt x="126" y="243"/>
                      </a:lnTo>
                      <a:lnTo>
                        <a:pt x="126" y="241"/>
                      </a:lnTo>
                      <a:lnTo>
                        <a:pt x="128" y="241"/>
                      </a:lnTo>
                      <a:lnTo>
                        <a:pt x="128" y="238"/>
                      </a:lnTo>
                      <a:lnTo>
                        <a:pt x="128" y="236"/>
                      </a:lnTo>
                      <a:lnTo>
                        <a:pt x="128" y="236"/>
                      </a:lnTo>
                      <a:lnTo>
                        <a:pt x="128" y="234"/>
                      </a:lnTo>
                      <a:lnTo>
                        <a:pt x="128" y="231"/>
                      </a:lnTo>
                      <a:lnTo>
                        <a:pt x="128" y="231"/>
                      </a:lnTo>
                      <a:lnTo>
                        <a:pt x="128" y="229"/>
                      </a:lnTo>
                      <a:lnTo>
                        <a:pt x="126" y="226"/>
                      </a:lnTo>
                      <a:lnTo>
                        <a:pt x="126" y="226"/>
                      </a:lnTo>
                      <a:lnTo>
                        <a:pt x="126" y="224"/>
                      </a:lnTo>
                      <a:lnTo>
                        <a:pt x="124" y="224"/>
                      </a:lnTo>
                      <a:lnTo>
                        <a:pt x="112" y="212"/>
                      </a:lnTo>
                      <a:lnTo>
                        <a:pt x="112" y="210"/>
                      </a:lnTo>
                      <a:lnTo>
                        <a:pt x="109" y="210"/>
                      </a:lnTo>
                      <a:lnTo>
                        <a:pt x="107" y="210"/>
                      </a:lnTo>
                      <a:lnTo>
                        <a:pt x="107" y="207"/>
                      </a:lnTo>
                      <a:lnTo>
                        <a:pt x="105" y="207"/>
                      </a:lnTo>
                      <a:lnTo>
                        <a:pt x="105" y="207"/>
                      </a:lnTo>
                      <a:lnTo>
                        <a:pt x="102" y="207"/>
                      </a:lnTo>
                      <a:lnTo>
                        <a:pt x="100" y="207"/>
                      </a:lnTo>
                      <a:lnTo>
                        <a:pt x="98" y="207"/>
                      </a:lnTo>
                      <a:lnTo>
                        <a:pt x="98" y="207"/>
                      </a:lnTo>
                      <a:lnTo>
                        <a:pt x="95" y="207"/>
                      </a:lnTo>
                      <a:lnTo>
                        <a:pt x="93" y="207"/>
                      </a:lnTo>
                      <a:lnTo>
                        <a:pt x="93" y="210"/>
                      </a:lnTo>
                      <a:lnTo>
                        <a:pt x="90" y="210"/>
                      </a:lnTo>
                      <a:lnTo>
                        <a:pt x="90" y="212"/>
                      </a:lnTo>
                      <a:lnTo>
                        <a:pt x="88" y="212"/>
                      </a:lnTo>
                      <a:lnTo>
                        <a:pt x="50" y="250"/>
                      </a:lnTo>
                      <a:lnTo>
                        <a:pt x="50" y="253"/>
                      </a:lnTo>
                      <a:lnTo>
                        <a:pt x="48" y="253"/>
                      </a:lnTo>
                      <a:lnTo>
                        <a:pt x="48" y="255"/>
                      </a:lnTo>
                      <a:lnTo>
                        <a:pt x="48" y="255"/>
                      </a:lnTo>
                      <a:lnTo>
                        <a:pt x="45" y="257"/>
                      </a:lnTo>
                      <a:lnTo>
                        <a:pt x="45" y="260"/>
                      </a:lnTo>
                      <a:lnTo>
                        <a:pt x="45" y="260"/>
                      </a:lnTo>
                      <a:lnTo>
                        <a:pt x="45" y="262"/>
                      </a:lnTo>
                      <a:lnTo>
                        <a:pt x="45" y="265"/>
                      </a:lnTo>
                      <a:lnTo>
                        <a:pt x="45" y="265"/>
                      </a:lnTo>
                      <a:lnTo>
                        <a:pt x="45" y="267"/>
                      </a:lnTo>
                      <a:lnTo>
                        <a:pt x="45" y="269"/>
                      </a:lnTo>
                      <a:lnTo>
                        <a:pt x="48" y="269"/>
                      </a:lnTo>
                      <a:lnTo>
                        <a:pt x="48" y="272"/>
                      </a:lnTo>
                      <a:lnTo>
                        <a:pt x="48" y="272"/>
                      </a:lnTo>
                      <a:lnTo>
                        <a:pt x="50" y="274"/>
                      </a:lnTo>
                      <a:lnTo>
                        <a:pt x="62" y="286"/>
                      </a:lnTo>
                      <a:lnTo>
                        <a:pt x="62" y="286"/>
                      </a:lnTo>
                      <a:lnTo>
                        <a:pt x="64" y="288"/>
                      </a:lnTo>
                      <a:lnTo>
                        <a:pt x="67" y="288"/>
                      </a:lnTo>
                      <a:lnTo>
                        <a:pt x="67" y="288"/>
                      </a:lnTo>
                      <a:lnTo>
                        <a:pt x="69" y="291"/>
                      </a:lnTo>
                      <a:lnTo>
                        <a:pt x="69" y="291"/>
                      </a:lnTo>
                      <a:lnTo>
                        <a:pt x="71" y="291"/>
                      </a:lnTo>
                      <a:lnTo>
                        <a:pt x="74" y="291"/>
                      </a:lnTo>
                      <a:lnTo>
                        <a:pt x="76" y="291"/>
                      </a:lnTo>
                      <a:lnTo>
                        <a:pt x="76" y="291"/>
                      </a:lnTo>
                      <a:lnTo>
                        <a:pt x="79" y="291"/>
                      </a:lnTo>
                      <a:lnTo>
                        <a:pt x="81" y="288"/>
                      </a:lnTo>
                      <a:lnTo>
                        <a:pt x="81" y="288"/>
                      </a:lnTo>
                      <a:lnTo>
                        <a:pt x="83" y="288"/>
                      </a:lnTo>
                      <a:lnTo>
                        <a:pt x="83" y="286"/>
                      </a:lnTo>
                      <a:lnTo>
                        <a:pt x="86" y="286"/>
                      </a:lnTo>
                      <a:lnTo>
                        <a:pt x="83" y="286"/>
                      </a:lnTo>
                      <a:lnTo>
                        <a:pt x="83" y="288"/>
                      </a:lnTo>
                      <a:lnTo>
                        <a:pt x="83" y="288"/>
                      </a:lnTo>
                      <a:lnTo>
                        <a:pt x="81" y="291"/>
                      </a:lnTo>
                      <a:lnTo>
                        <a:pt x="81" y="293"/>
                      </a:lnTo>
                      <a:lnTo>
                        <a:pt x="81" y="293"/>
                      </a:lnTo>
                      <a:lnTo>
                        <a:pt x="81" y="296"/>
                      </a:lnTo>
                      <a:lnTo>
                        <a:pt x="81" y="298"/>
                      </a:lnTo>
                      <a:lnTo>
                        <a:pt x="81" y="298"/>
                      </a:lnTo>
                      <a:lnTo>
                        <a:pt x="81" y="300"/>
                      </a:lnTo>
                      <a:lnTo>
                        <a:pt x="81" y="303"/>
                      </a:lnTo>
                      <a:lnTo>
                        <a:pt x="81" y="303"/>
                      </a:lnTo>
                      <a:lnTo>
                        <a:pt x="83" y="305"/>
                      </a:lnTo>
                      <a:lnTo>
                        <a:pt x="83" y="308"/>
                      </a:lnTo>
                      <a:lnTo>
                        <a:pt x="83" y="308"/>
                      </a:lnTo>
                      <a:lnTo>
                        <a:pt x="86" y="310"/>
                      </a:lnTo>
                      <a:lnTo>
                        <a:pt x="98" y="322"/>
                      </a:lnTo>
                      <a:lnTo>
                        <a:pt x="98" y="322"/>
                      </a:lnTo>
                      <a:lnTo>
                        <a:pt x="100" y="322"/>
                      </a:lnTo>
                      <a:lnTo>
                        <a:pt x="100" y="324"/>
                      </a:lnTo>
                      <a:lnTo>
                        <a:pt x="102" y="324"/>
                      </a:lnTo>
                      <a:lnTo>
                        <a:pt x="105" y="324"/>
                      </a:lnTo>
                      <a:lnTo>
                        <a:pt x="105" y="324"/>
                      </a:lnTo>
                      <a:lnTo>
                        <a:pt x="107" y="327"/>
                      </a:lnTo>
                      <a:lnTo>
                        <a:pt x="109" y="327"/>
                      </a:lnTo>
                      <a:lnTo>
                        <a:pt x="109" y="327"/>
                      </a:lnTo>
                      <a:lnTo>
                        <a:pt x="112" y="324"/>
                      </a:lnTo>
                      <a:lnTo>
                        <a:pt x="114" y="324"/>
                      </a:lnTo>
                      <a:lnTo>
                        <a:pt x="114" y="324"/>
                      </a:lnTo>
                      <a:lnTo>
                        <a:pt x="117" y="324"/>
                      </a:lnTo>
                      <a:lnTo>
                        <a:pt x="119" y="322"/>
                      </a:lnTo>
                      <a:lnTo>
                        <a:pt x="119" y="322"/>
                      </a:lnTo>
                      <a:lnTo>
                        <a:pt x="121" y="319"/>
                      </a:lnTo>
                      <a:lnTo>
                        <a:pt x="119" y="322"/>
                      </a:lnTo>
                      <a:lnTo>
                        <a:pt x="119" y="324"/>
                      </a:lnTo>
                      <a:lnTo>
                        <a:pt x="117" y="324"/>
                      </a:lnTo>
                      <a:lnTo>
                        <a:pt x="117" y="327"/>
                      </a:lnTo>
                      <a:lnTo>
                        <a:pt x="117" y="327"/>
                      </a:lnTo>
                      <a:lnTo>
                        <a:pt x="117" y="329"/>
                      </a:lnTo>
                      <a:lnTo>
                        <a:pt x="117" y="331"/>
                      </a:lnTo>
                      <a:lnTo>
                        <a:pt x="117" y="331"/>
                      </a:lnTo>
                      <a:lnTo>
                        <a:pt x="117" y="334"/>
                      </a:lnTo>
                      <a:lnTo>
                        <a:pt x="117" y="336"/>
                      </a:lnTo>
                      <a:lnTo>
                        <a:pt x="117" y="339"/>
                      </a:lnTo>
                      <a:lnTo>
                        <a:pt x="117" y="339"/>
                      </a:lnTo>
                      <a:lnTo>
                        <a:pt x="117" y="341"/>
                      </a:lnTo>
                      <a:lnTo>
                        <a:pt x="119" y="341"/>
                      </a:lnTo>
                      <a:lnTo>
                        <a:pt x="119" y="343"/>
                      </a:lnTo>
                      <a:lnTo>
                        <a:pt x="121" y="343"/>
                      </a:lnTo>
                      <a:lnTo>
                        <a:pt x="133" y="355"/>
                      </a:lnTo>
                      <a:lnTo>
                        <a:pt x="133" y="358"/>
                      </a:lnTo>
                      <a:lnTo>
                        <a:pt x="135" y="358"/>
                      </a:lnTo>
                      <a:lnTo>
                        <a:pt x="135" y="360"/>
                      </a:lnTo>
                      <a:lnTo>
                        <a:pt x="138" y="360"/>
                      </a:lnTo>
                      <a:lnTo>
                        <a:pt x="138" y="360"/>
                      </a:lnTo>
                      <a:lnTo>
                        <a:pt x="140" y="360"/>
                      </a:lnTo>
                      <a:lnTo>
                        <a:pt x="143" y="360"/>
                      </a:lnTo>
                      <a:lnTo>
                        <a:pt x="143" y="360"/>
                      </a:lnTo>
                      <a:lnTo>
                        <a:pt x="145" y="360"/>
                      </a:lnTo>
                      <a:lnTo>
                        <a:pt x="147" y="360"/>
                      </a:lnTo>
                      <a:lnTo>
                        <a:pt x="147" y="360"/>
                      </a:lnTo>
                      <a:lnTo>
                        <a:pt x="150" y="360"/>
                      </a:lnTo>
                      <a:lnTo>
                        <a:pt x="152" y="360"/>
                      </a:lnTo>
                      <a:lnTo>
                        <a:pt x="152" y="358"/>
                      </a:lnTo>
                      <a:lnTo>
                        <a:pt x="154" y="358"/>
                      </a:lnTo>
                      <a:lnTo>
                        <a:pt x="154" y="355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2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50" y="365"/>
                      </a:lnTo>
                      <a:lnTo>
                        <a:pt x="150" y="367"/>
                      </a:lnTo>
                      <a:lnTo>
                        <a:pt x="150" y="367"/>
                      </a:lnTo>
                      <a:lnTo>
                        <a:pt x="150" y="370"/>
                      </a:lnTo>
                      <a:lnTo>
                        <a:pt x="150" y="372"/>
                      </a:lnTo>
                      <a:lnTo>
                        <a:pt x="152" y="372"/>
                      </a:lnTo>
                      <a:lnTo>
                        <a:pt x="152" y="374"/>
                      </a:lnTo>
                      <a:lnTo>
                        <a:pt x="152" y="374"/>
                      </a:lnTo>
                      <a:lnTo>
                        <a:pt x="152" y="377"/>
                      </a:lnTo>
                      <a:lnTo>
                        <a:pt x="154" y="379"/>
                      </a:lnTo>
                      <a:lnTo>
                        <a:pt x="154" y="379"/>
                      </a:lnTo>
                      <a:lnTo>
                        <a:pt x="166" y="391"/>
                      </a:lnTo>
                      <a:lnTo>
                        <a:pt x="169" y="393"/>
                      </a:lnTo>
                      <a:lnTo>
                        <a:pt x="169" y="393"/>
                      </a:lnTo>
                      <a:lnTo>
                        <a:pt x="171" y="393"/>
                      </a:lnTo>
                      <a:lnTo>
                        <a:pt x="173" y="396"/>
                      </a:lnTo>
                      <a:lnTo>
                        <a:pt x="173" y="396"/>
                      </a:lnTo>
                      <a:lnTo>
                        <a:pt x="176" y="396"/>
                      </a:lnTo>
                      <a:lnTo>
                        <a:pt x="178" y="396"/>
                      </a:lnTo>
                      <a:lnTo>
                        <a:pt x="178" y="396"/>
                      </a:lnTo>
                      <a:lnTo>
                        <a:pt x="180" y="396"/>
                      </a:lnTo>
                      <a:lnTo>
                        <a:pt x="183" y="396"/>
                      </a:lnTo>
                      <a:lnTo>
                        <a:pt x="183" y="396"/>
                      </a:lnTo>
                      <a:lnTo>
                        <a:pt x="185" y="396"/>
                      </a:lnTo>
                      <a:lnTo>
                        <a:pt x="188" y="393"/>
                      </a:lnTo>
                      <a:lnTo>
                        <a:pt x="188" y="393"/>
                      </a:lnTo>
                      <a:lnTo>
                        <a:pt x="190" y="393"/>
                      </a:lnTo>
                      <a:lnTo>
                        <a:pt x="190" y="391"/>
                      </a:lnTo>
                      <a:lnTo>
                        <a:pt x="216" y="367"/>
                      </a:lnTo>
                      <a:lnTo>
                        <a:pt x="237" y="389"/>
                      </a:lnTo>
                      <a:lnTo>
                        <a:pt x="237" y="389"/>
                      </a:lnTo>
                      <a:lnTo>
                        <a:pt x="240" y="391"/>
                      </a:lnTo>
                      <a:lnTo>
                        <a:pt x="242" y="391"/>
                      </a:lnTo>
                      <a:lnTo>
                        <a:pt x="244" y="393"/>
                      </a:lnTo>
                      <a:lnTo>
                        <a:pt x="244" y="393"/>
                      </a:lnTo>
                      <a:lnTo>
                        <a:pt x="247" y="393"/>
                      </a:lnTo>
                      <a:lnTo>
                        <a:pt x="249" y="396"/>
                      </a:lnTo>
                      <a:lnTo>
                        <a:pt x="252" y="396"/>
                      </a:lnTo>
                      <a:lnTo>
                        <a:pt x="252" y="396"/>
                      </a:lnTo>
                      <a:lnTo>
                        <a:pt x="254" y="396"/>
                      </a:lnTo>
                      <a:lnTo>
                        <a:pt x="256" y="396"/>
                      </a:lnTo>
                      <a:lnTo>
                        <a:pt x="259" y="396"/>
                      </a:lnTo>
                      <a:lnTo>
                        <a:pt x="259" y="393"/>
                      </a:lnTo>
                      <a:lnTo>
                        <a:pt x="261" y="393"/>
                      </a:lnTo>
                      <a:lnTo>
                        <a:pt x="261" y="393"/>
                      </a:lnTo>
                      <a:lnTo>
                        <a:pt x="261" y="393"/>
                      </a:lnTo>
                      <a:lnTo>
                        <a:pt x="263" y="393"/>
                      </a:lnTo>
                      <a:lnTo>
                        <a:pt x="263" y="391"/>
                      </a:lnTo>
                      <a:lnTo>
                        <a:pt x="275" y="381"/>
                      </a:lnTo>
                      <a:lnTo>
                        <a:pt x="275" y="379"/>
                      </a:lnTo>
                      <a:lnTo>
                        <a:pt x="275" y="379"/>
                      </a:lnTo>
                      <a:lnTo>
                        <a:pt x="278" y="379"/>
                      </a:lnTo>
                      <a:lnTo>
                        <a:pt x="278" y="377"/>
                      </a:lnTo>
                      <a:lnTo>
                        <a:pt x="278" y="377"/>
                      </a:lnTo>
                      <a:lnTo>
                        <a:pt x="278" y="374"/>
                      </a:lnTo>
                      <a:lnTo>
                        <a:pt x="280" y="372"/>
                      </a:lnTo>
                      <a:lnTo>
                        <a:pt x="280" y="372"/>
                      </a:lnTo>
                      <a:lnTo>
                        <a:pt x="280" y="370"/>
                      </a:lnTo>
                      <a:lnTo>
                        <a:pt x="280" y="367"/>
                      </a:lnTo>
                      <a:lnTo>
                        <a:pt x="278" y="367"/>
                      </a:lnTo>
                      <a:lnTo>
                        <a:pt x="278" y="365"/>
                      </a:lnTo>
                      <a:lnTo>
                        <a:pt x="278" y="362"/>
                      </a:lnTo>
                      <a:lnTo>
                        <a:pt x="278" y="360"/>
                      </a:lnTo>
                      <a:lnTo>
                        <a:pt x="275" y="358"/>
                      </a:lnTo>
                      <a:lnTo>
                        <a:pt x="275" y="358"/>
                      </a:lnTo>
                      <a:lnTo>
                        <a:pt x="273" y="355"/>
                      </a:lnTo>
                      <a:lnTo>
                        <a:pt x="273" y="353"/>
                      </a:lnTo>
                      <a:lnTo>
                        <a:pt x="273" y="355"/>
                      </a:lnTo>
                      <a:lnTo>
                        <a:pt x="275" y="358"/>
                      </a:lnTo>
                      <a:lnTo>
                        <a:pt x="278" y="358"/>
                      </a:lnTo>
                      <a:lnTo>
                        <a:pt x="278" y="358"/>
                      </a:lnTo>
                      <a:lnTo>
                        <a:pt x="280" y="360"/>
                      </a:lnTo>
                      <a:lnTo>
                        <a:pt x="282" y="360"/>
                      </a:lnTo>
                      <a:lnTo>
                        <a:pt x="285" y="360"/>
                      </a:lnTo>
                      <a:lnTo>
                        <a:pt x="287" y="360"/>
                      </a:lnTo>
                      <a:lnTo>
                        <a:pt x="287" y="362"/>
                      </a:lnTo>
                      <a:lnTo>
                        <a:pt x="290" y="362"/>
                      </a:lnTo>
                      <a:lnTo>
                        <a:pt x="292" y="360"/>
                      </a:lnTo>
                      <a:lnTo>
                        <a:pt x="292" y="360"/>
                      </a:lnTo>
                      <a:lnTo>
                        <a:pt x="294" y="360"/>
                      </a:lnTo>
                      <a:lnTo>
                        <a:pt x="297" y="360"/>
                      </a:lnTo>
                      <a:lnTo>
                        <a:pt x="297" y="360"/>
                      </a:lnTo>
                      <a:lnTo>
                        <a:pt x="297" y="358"/>
                      </a:lnTo>
                      <a:lnTo>
                        <a:pt x="299" y="358"/>
                      </a:lnTo>
                      <a:lnTo>
                        <a:pt x="299" y="358"/>
                      </a:lnTo>
                      <a:lnTo>
                        <a:pt x="311" y="346"/>
                      </a:lnTo>
                      <a:lnTo>
                        <a:pt x="311" y="346"/>
                      </a:lnTo>
                      <a:lnTo>
                        <a:pt x="311" y="346"/>
                      </a:lnTo>
                      <a:lnTo>
                        <a:pt x="313" y="343"/>
                      </a:lnTo>
                      <a:lnTo>
                        <a:pt x="313" y="343"/>
                      </a:lnTo>
                      <a:lnTo>
                        <a:pt x="313" y="341"/>
                      </a:lnTo>
                      <a:lnTo>
                        <a:pt x="313" y="341"/>
                      </a:lnTo>
                      <a:lnTo>
                        <a:pt x="316" y="339"/>
                      </a:lnTo>
                      <a:lnTo>
                        <a:pt x="316" y="336"/>
                      </a:lnTo>
                      <a:lnTo>
                        <a:pt x="316" y="336"/>
                      </a:lnTo>
                      <a:lnTo>
                        <a:pt x="316" y="334"/>
                      </a:lnTo>
                      <a:lnTo>
                        <a:pt x="313" y="331"/>
                      </a:lnTo>
                      <a:lnTo>
                        <a:pt x="313" y="329"/>
                      </a:lnTo>
                      <a:lnTo>
                        <a:pt x="313" y="329"/>
                      </a:lnTo>
                      <a:lnTo>
                        <a:pt x="313" y="327"/>
                      </a:lnTo>
                      <a:lnTo>
                        <a:pt x="311" y="324"/>
                      </a:lnTo>
                      <a:lnTo>
                        <a:pt x="311" y="322"/>
                      </a:lnTo>
                      <a:lnTo>
                        <a:pt x="308" y="322"/>
                      </a:lnTo>
                      <a:lnTo>
                        <a:pt x="306" y="319"/>
                      </a:lnTo>
                      <a:lnTo>
                        <a:pt x="308" y="322"/>
                      </a:lnTo>
                      <a:lnTo>
                        <a:pt x="311" y="322"/>
                      </a:lnTo>
                      <a:lnTo>
                        <a:pt x="313" y="324"/>
                      </a:lnTo>
                      <a:lnTo>
                        <a:pt x="313" y="324"/>
                      </a:lnTo>
                      <a:lnTo>
                        <a:pt x="316" y="324"/>
                      </a:lnTo>
                      <a:lnTo>
                        <a:pt x="318" y="327"/>
                      </a:lnTo>
                      <a:lnTo>
                        <a:pt x="320" y="327"/>
                      </a:lnTo>
                      <a:lnTo>
                        <a:pt x="320" y="327"/>
                      </a:lnTo>
                      <a:lnTo>
                        <a:pt x="323" y="327"/>
                      </a:lnTo>
                      <a:lnTo>
                        <a:pt x="325" y="327"/>
                      </a:lnTo>
                      <a:lnTo>
                        <a:pt x="327" y="327"/>
                      </a:lnTo>
                      <a:lnTo>
                        <a:pt x="327" y="327"/>
                      </a:lnTo>
                      <a:lnTo>
                        <a:pt x="330" y="327"/>
                      </a:lnTo>
                      <a:lnTo>
                        <a:pt x="332" y="324"/>
                      </a:lnTo>
                      <a:lnTo>
                        <a:pt x="332" y="324"/>
                      </a:lnTo>
                      <a:lnTo>
                        <a:pt x="332" y="324"/>
                      </a:lnTo>
                      <a:lnTo>
                        <a:pt x="335" y="324"/>
                      </a:lnTo>
                      <a:lnTo>
                        <a:pt x="335" y="324"/>
                      </a:lnTo>
                      <a:lnTo>
                        <a:pt x="346" y="312"/>
                      </a:lnTo>
                      <a:lnTo>
                        <a:pt x="346" y="312"/>
                      </a:lnTo>
                      <a:lnTo>
                        <a:pt x="346" y="310"/>
                      </a:lnTo>
                      <a:lnTo>
                        <a:pt x="349" y="310"/>
                      </a:lnTo>
                      <a:lnTo>
                        <a:pt x="349" y="310"/>
                      </a:lnTo>
                      <a:lnTo>
                        <a:pt x="349" y="308"/>
                      </a:lnTo>
                      <a:lnTo>
                        <a:pt x="349" y="305"/>
                      </a:lnTo>
                      <a:lnTo>
                        <a:pt x="349" y="305"/>
                      </a:lnTo>
                      <a:lnTo>
                        <a:pt x="351" y="303"/>
                      </a:lnTo>
                      <a:lnTo>
                        <a:pt x="351" y="300"/>
                      </a:lnTo>
                      <a:lnTo>
                        <a:pt x="349" y="300"/>
                      </a:lnTo>
                      <a:lnTo>
                        <a:pt x="349" y="298"/>
                      </a:lnTo>
                      <a:lnTo>
                        <a:pt x="349" y="296"/>
                      </a:lnTo>
                      <a:lnTo>
                        <a:pt x="349" y="293"/>
                      </a:lnTo>
                      <a:lnTo>
                        <a:pt x="346" y="291"/>
                      </a:lnTo>
                      <a:lnTo>
                        <a:pt x="346" y="291"/>
                      </a:lnTo>
                      <a:lnTo>
                        <a:pt x="346" y="288"/>
                      </a:lnTo>
                      <a:lnTo>
                        <a:pt x="344" y="286"/>
                      </a:lnTo>
                      <a:lnTo>
                        <a:pt x="342" y="286"/>
                      </a:lnTo>
                      <a:lnTo>
                        <a:pt x="344" y="286"/>
                      </a:lnTo>
                      <a:lnTo>
                        <a:pt x="346" y="288"/>
                      </a:lnTo>
                      <a:lnTo>
                        <a:pt x="349" y="288"/>
                      </a:lnTo>
                      <a:lnTo>
                        <a:pt x="349" y="291"/>
                      </a:lnTo>
                      <a:lnTo>
                        <a:pt x="351" y="291"/>
                      </a:lnTo>
                      <a:lnTo>
                        <a:pt x="354" y="291"/>
                      </a:lnTo>
                      <a:lnTo>
                        <a:pt x="356" y="293"/>
                      </a:lnTo>
                      <a:lnTo>
                        <a:pt x="356" y="293"/>
                      </a:lnTo>
                      <a:lnTo>
                        <a:pt x="358" y="293"/>
                      </a:lnTo>
                      <a:lnTo>
                        <a:pt x="361" y="293"/>
                      </a:lnTo>
                      <a:lnTo>
                        <a:pt x="363" y="293"/>
                      </a:lnTo>
                      <a:lnTo>
                        <a:pt x="363" y="293"/>
                      </a:lnTo>
                      <a:lnTo>
                        <a:pt x="365" y="291"/>
                      </a:lnTo>
                      <a:lnTo>
                        <a:pt x="368" y="291"/>
                      </a:lnTo>
                      <a:lnTo>
                        <a:pt x="368" y="291"/>
                      </a:lnTo>
                      <a:lnTo>
                        <a:pt x="368" y="291"/>
                      </a:lnTo>
                      <a:lnTo>
                        <a:pt x="370" y="291"/>
                      </a:lnTo>
                      <a:lnTo>
                        <a:pt x="370" y="288"/>
                      </a:lnTo>
                      <a:lnTo>
                        <a:pt x="382" y="279"/>
                      </a:lnTo>
                      <a:lnTo>
                        <a:pt x="382" y="277"/>
                      </a:lnTo>
                      <a:lnTo>
                        <a:pt x="382" y="277"/>
                      </a:lnTo>
                      <a:lnTo>
                        <a:pt x="382" y="277"/>
                      </a:lnTo>
                      <a:lnTo>
                        <a:pt x="384" y="274"/>
                      </a:lnTo>
                      <a:lnTo>
                        <a:pt x="384" y="274"/>
                      </a:lnTo>
                      <a:lnTo>
                        <a:pt x="384" y="272"/>
                      </a:lnTo>
                      <a:lnTo>
                        <a:pt x="384" y="269"/>
                      </a:lnTo>
                      <a:lnTo>
                        <a:pt x="384" y="269"/>
                      </a:lnTo>
                      <a:lnTo>
                        <a:pt x="384" y="267"/>
                      </a:lnTo>
                      <a:lnTo>
                        <a:pt x="384" y="265"/>
                      </a:lnTo>
                      <a:lnTo>
                        <a:pt x="384" y="262"/>
                      </a:lnTo>
                      <a:lnTo>
                        <a:pt x="384" y="262"/>
                      </a:lnTo>
                      <a:lnTo>
                        <a:pt x="384" y="260"/>
                      </a:lnTo>
                      <a:lnTo>
                        <a:pt x="382" y="257"/>
                      </a:lnTo>
                      <a:lnTo>
                        <a:pt x="382" y="255"/>
                      </a:lnTo>
                      <a:lnTo>
                        <a:pt x="380" y="255"/>
                      </a:lnTo>
                      <a:lnTo>
                        <a:pt x="380" y="253"/>
                      </a:lnTo>
                      <a:lnTo>
                        <a:pt x="377" y="250"/>
                      </a:lnTo>
                      <a:lnTo>
                        <a:pt x="358" y="231"/>
                      </a:lnTo>
                      <a:lnTo>
                        <a:pt x="420" y="162"/>
                      </a:lnTo>
                      <a:lnTo>
                        <a:pt x="325" y="67"/>
                      </a:lnTo>
                      <a:lnTo>
                        <a:pt x="325" y="67"/>
                      </a:ln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Freeform 21"/>
                <p:cNvSpPr>
                  <a:spLocks/>
                </p:cNvSpPr>
                <p:nvPr/>
              </p:nvSpPr>
              <p:spPr bwMode="auto">
                <a:xfrm>
                  <a:off x="3132138" y="3197225"/>
                  <a:ext cx="376238" cy="30163"/>
                </a:xfrm>
                <a:custGeom>
                  <a:avLst/>
                  <a:gdLst>
                    <a:gd name="T0" fmla="*/ 4 w 100"/>
                    <a:gd name="T1" fmla="*/ 8 h 8"/>
                    <a:gd name="T2" fmla="*/ 96 w 100"/>
                    <a:gd name="T3" fmla="*/ 8 h 8"/>
                    <a:gd name="T4" fmla="*/ 100 w 100"/>
                    <a:gd name="T5" fmla="*/ 4 h 8"/>
                    <a:gd name="T6" fmla="*/ 96 w 100"/>
                    <a:gd name="T7" fmla="*/ 0 h 8"/>
                    <a:gd name="T8" fmla="*/ 4 w 100"/>
                    <a:gd name="T9" fmla="*/ 0 h 8"/>
                    <a:gd name="T10" fmla="*/ 0 w 100"/>
                    <a:gd name="T11" fmla="*/ 4 h 8"/>
                    <a:gd name="T12" fmla="*/ 4 w 100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8">
                      <a:moveTo>
                        <a:pt x="4" y="8"/>
                      </a:move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8" y="8"/>
                        <a:pt x="100" y="6"/>
                        <a:pt x="100" y="4"/>
                      </a:cubicBezTo>
                      <a:cubicBezTo>
                        <a:pt x="100" y="1"/>
                        <a:pt x="98" y="0"/>
                        <a:pt x="9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0" y="1"/>
                        <a:pt x="0" y="4"/>
                      </a:cubicBezTo>
                      <a:cubicBezTo>
                        <a:pt x="0" y="6"/>
                        <a:pt x="1" y="8"/>
                        <a:pt x="4" y="8"/>
                      </a:cubicBez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Freeform 22"/>
                <p:cNvSpPr>
                  <a:spLocks/>
                </p:cNvSpPr>
                <p:nvPr/>
              </p:nvSpPr>
              <p:spPr bwMode="auto">
                <a:xfrm>
                  <a:off x="3360738" y="3259138"/>
                  <a:ext cx="142875" cy="30163"/>
                </a:xfrm>
                <a:custGeom>
                  <a:avLst/>
                  <a:gdLst>
                    <a:gd name="T0" fmla="*/ 34 w 38"/>
                    <a:gd name="T1" fmla="*/ 0 h 8"/>
                    <a:gd name="T2" fmla="*/ 4 w 38"/>
                    <a:gd name="T3" fmla="*/ 0 h 8"/>
                    <a:gd name="T4" fmla="*/ 0 w 38"/>
                    <a:gd name="T5" fmla="*/ 4 h 8"/>
                    <a:gd name="T6" fmla="*/ 4 w 38"/>
                    <a:gd name="T7" fmla="*/ 8 h 8"/>
                    <a:gd name="T8" fmla="*/ 34 w 38"/>
                    <a:gd name="T9" fmla="*/ 8 h 8"/>
                    <a:gd name="T10" fmla="*/ 38 w 38"/>
                    <a:gd name="T11" fmla="*/ 4 h 8"/>
                    <a:gd name="T12" fmla="*/ 34 w 38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8">
                      <a:moveTo>
                        <a:pt x="3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6" y="8"/>
                        <a:pt x="38" y="7"/>
                        <a:pt x="38" y="4"/>
                      </a:cubicBezTo>
                      <a:cubicBezTo>
                        <a:pt x="38" y="2"/>
                        <a:pt x="36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56" name="Группа 55"/>
            <p:cNvGrpSpPr/>
            <p:nvPr/>
          </p:nvGrpSpPr>
          <p:grpSpPr>
            <a:xfrm>
              <a:off x="323850" y="3022925"/>
              <a:ext cx="1981200" cy="1559681"/>
              <a:chOff x="323850" y="2852939"/>
              <a:chExt cx="1981200" cy="1559681"/>
            </a:xfrm>
          </p:grpSpPr>
          <p:sp>
            <p:nvSpPr>
              <p:cNvPr id="52" name="Пятиугольник 51"/>
              <p:cNvSpPr/>
              <p:nvPr/>
            </p:nvSpPr>
            <p:spPr bwMode="auto">
              <a:xfrm rot="5400000">
                <a:off x="534609" y="2642180"/>
                <a:ext cx="1559681" cy="1981200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grpSp>
            <p:nvGrpSpPr>
              <p:cNvPr id="48" name="Группа 47"/>
              <p:cNvGrpSpPr/>
              <p:nvPr/>
            </p:nvGrpSpPr>
            <p:grpSpPr>
              <a:xfrm>
                <a:off x="804169" y="3172885"/>
                <a:ext cx="964240" cy="972640"/>
                <a:chOff x="4022726" y="2524125"/>
                <a:chExt cx="911225" cy="919163"/>
              </a:xfrm>
            </p:grpSpPr>
            <p:sp>
              <p:nvSpPr>
                <p:cNvPr id="41" name="Freeform 23"/>
                <p:cNvSpPr>
                  <a:spLocks noEditPoints="1"/>
                </p:cNvSpPr>
                <p:nvPr/>
              </p:nvSpPr>
              <p:spPr bwMode="auto">
                <a:xfrm>
                  <a:off x="4022726" y="2524125"/>
                  <a:ext cx="911225" cy="919163"/>
                </a:xfrm>
                <a:custGeom>
                  <a:avLst/>
                  <a:gdLst>
                    <a:gd name="T0" fmla="*/ 283 w 574"/>
                    <a:gd name="T1" fmla="*/ 28 h 579"/>
                    <a:gd name="T2" fmla="*/ 245 w 574"/>
                    <a:gd name="T3" fmla="*/ 9 h 579"/>
                    <a:gd name="T4" fmla="*/ 202 w 574"/>
                    <a:gd name="T5" fmla="*/ 0 h 579"/>
                    <a:gd name="T6" fmla="*/ 159 w 574"/>
                    <a:gd name="T7" fmla="*/ 2 h 579"/>
                    <a:gd name="T8" fmla="*/ 117 w 574"/>
                    <a:gd name="T9" fmla="*/ 14 h 579"/>
                    <a:gd name="T10" fmla="*/ 76 w 574"/>
                    <a:gd name="T11" fmla="*/ 36 h 579"/>
                    <a:gd name="T12" fmla="*/ 43 w 574"/>
                    <a:gd name="T13" fmla="*/ 69 h 579"/>
                    <a:gd name="T14" fmla="*/ 19 w 574"/>
                    <a:gd name="T15" fmla="*/ 107 h 579"/>
                    <a:gd name="T16" fmla="*/ 5 w 574"/>
                    <a:gd name="T17" fmla="*/ 150 h 579"/>
                    <a:gd name="T18" fmla="*/ 0 w 574"/>
                    <a:gd name="T19" fmla="*/ 193 h 579"/>
                    <a:gd name="T20" fmla="*/ 10 w 574"/>
                    <a:gd name="T21" fmla="*/ 234 h 579"/>
                    <a:gd name="T22" fmla="*/ 27 w 574"/>
                    <a:gd name="T23" fmla="*/ 274 h 579"/>
                    <a:gd name="T24" fmla="*/ 53 w 574"/>
                    <a:gd name="T25" fmla="*/ 310 h 579"/>
                    <a:gd name="T26" fmla="*/ 83 w 574"/>
                    <a:gd name="T27" fmla="*/ 336 h 579"/>
                    <a:gd name="T28" fmla="*/ 119 w 574"/>
                    <a:gd name="T29" fmla="*/ 353 h 579"/>
                    <a:gd name="T30" fmla="*/ 157 w 574"/>
                    <a:gd name="T31" fmla="*/ 360 h 579"/>
                    <a:gd name="T32" fmla="*/ 195 w 574"/>
                    <a:gd name="T33" fmla="*/ 360 h 579"/>
                    <a:gd name="T34" fmla="*/ 233 w 574"/>
                    <a:gd name="T35" fmla="*/ 353 h 579"/>
                    <a:gd name="T36" fmla="*/ 268 w 574"/>
                    <a:gd name="T37" fmla="*/ 336 h 579"/>
                    <a:gd name="T38" fmla="*/ 328 w 574"/>
                    <a:gd name="T39" fmla="*/ 284 h 579"/>
                    <a:gd name="T40" fmla="*/ 347 w 574"/>
                    <a:gd name="T41" fmla="*/ 250 h 579"/>
                    <a:gd name="T42" fmla="*/ 358 w 574"/>
                    <a:gd name="T43" fmla="*/ 212 h 579"/>
                    <a:gd name="T44" fmla="*/ 361 w 574"/>
                    <a:gd name="T45" fmla="*/ 174 h 579"/>
                    <a:gd name="T46" fmla="*/ 356 w 574"/>
                    <a:gd name="T47" fmla="*/ 133 h 579"/>
                    <a:gd name="T48" fmla="*/ 344 w 574"/>
                    <a:gd name="T49" fmla="*/ 98 h 579"/>
                    <a:gd name="T50" fmla="*/ 323 w 574"/>
                    <a:gd name="T51" fmla="*/ 64 h 579"/>
                    <a:gd name="T52" fmla="*/ 280 w 574"/>
                    <a:gd name="T53" fmla="*/ 93 h 579"/>
                    <a:gd name="T54" fmla="*/ 297 w 574"/>
                    <a:gd name="T55" fmla="*/ 119 h 579"/>
                    <a:gd name="T56" fmla="*/ 309 w 574"/>
                    <a:gd name="T57" fmla="*/ 148 h 579"/>
                    <a:gd name="T58" fmla="*/ 311 w 574"/>
                    <a:gd name="T59" fmla="*/ 179 h 579"/>
                    <a:gd name="T60" fmla="*/ 306 w 574"/>
                    <a:gd name="T61" fmla="*/ 210 h 579"/>
                    <a:gd name="T62" fmla="*/ 294 w 574"/>
                    <a:gd name="T63" fmla="*/ 241 h 579"/>
                    <a:gd name="T64" fmla="*/ 278 w 574"/>
                    <a:gd name="T65" fmla="*/ 267 h 579"/>
                    <a:gd name="T66" fmla="*/ 252 w 574"/>
                    <a:gd name="T67" fmla="*/ 288 h 579"/>
                    <a:gd name="T68" fmla="*/ 223 w 574"/>
                    <a:gd name="T69" fmla="*/ 303 h 579"/>
                    <a:gd name="T70" fmla="*/ 192 w 574"/>
                    <a:gd name="T71" fmla="*/ 310 h 579"/>
                    <a:gd name="T72" fmla="*/ 162 w 574"/>
                    <a:gd name="T73" fmla="*/ 310 h 579"/>
                    <a:gd name="T74" fmla="*/ 131 w 574"/>
                    <a:gd name="T75" fmla="*/ 303 h 579"/>
                    <a:gd name="T76" fmla="*/ 105 w 574"/>
                    <a:gd name="T77" fmla="*/ 286 h 579"/>
                    <a:gd name="T78" fmla="*/ 81 w 574"/>
                    <a:gd name="T79" fmla="*/ 265 h 579"/>
                    <a:gd name="T80" fmla="*/ 64 w 574"/>
                    <a:gd name="T81" fmla="*/ 238 h 579"/>
                    <a:gd name="T82" fmla="*/ 55 w 574"/>
                    <a:gd name="T83" fmla="*/ 207 h 579"/>
                    <a:gd name="T84" fmla="*/ 53 w 574"/>
                    <a:gd name="T85" fmla="*/ 176 h 579"/>
                    <a:gd name="T86" fmla="*/ 60 w 574"/>
                    <a:gd name="T87" fmla="*/ 145 h 579"/>
                    <a:gd name="T88" fmla="*/ 72 w 574"/>
                    <a:gd name="T89" fmla="*/ 117 h 579"/>
                    <a:gd name="T90" fmla="*/ 91 w 574"/>
                    <a:gd name="T91" fmla="*/ 90 h 579"/>
                    <a:gd name="T92" fmla="*/ 117 w 574"/>
                    <a:gd name="T93" fmla="*/ 69 h 579"/>
                    <a:gd name="T94" fmla="*/ 147 w 574"/>
                    <a:gd name="T95" fmla="*/ 57 h 579"/>
                    <a:gd name="T96" fmla="*/ 178 w 574"/>
                    <a:gd name="T97" fmla="*/ 52 h 579"/>
                    <a:gd name="T98" fmla="*/ 209 w 574"/>
                    <a:gd name="T99" fmla="*/ 52 h 579"/>
                    <a:gd name="T100" fmla="*/ 237 w 574"/>
                    <a:gd name="T101" fmla="*/ 62 h 579"/>
                    <a:gd name="T102" fmla="*/ 266 w 574"/>
                    <a:gd name="T103" fmla="*/ 79 h 579"/>
                    <a:gd name="T104" fmla="*/ 330 w 574"/>
                    <a:gd name="T105" fmla="*/ 391 h 579"/>
                    <a:gd name="T106" fmla="*/ 567 w 574"/>
                    <a:gd name="T107" fmla="*/ 513 h 579"/>
                    <a:gd name="T108" fmla="*/ 567 w 574"/>
                    <a:gd name="T109" fmla="*/ 513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74" h="579">
                      <a:moveTo>
                        <a:pt x="311" y="52"/>
                      </a:moveTo>
                      <a:lnTo>
                        <a:pt x="304" y="45"/>
                      </a:lnTo>
                      <a:lnTo>
                        <a:pt x="297" y="38"/>
                      </a:lnTo>
                      <a:lnTo>
                        <a:pt x="290" y="33"/>
                      </a:lnTo>
                      <a:lnTo>
                        <a:pt x="283" y="28"/>
                      </a:lnTo>
                      <a:lnTo>
                        <a:pt x="275" y="24"/>
                      </a:lnTo>
                      <a:lnTo>
                        <a:pt x="268" y="19"/>
                      </a:lnTo>
                      <a:lnTo>
                        <a:pt x="259" y="14"/>
                      </a:lnTo>
                      <a:lnTo>
                        <a:pt x="252" y="12"/>
                      </a:lnTo>
                      <a:lnTo>
                        <a:pt x="245" y="9"/>
                      </a:lnTo>
                      <a:lnTo>
                        <a:pt x="235" y="7"/>
                      </a:lnTo>
                      <a:lnTo>
                        <a:pt x="228" y="5"/>
                      </a:lnTo>
                      <a:lnTo>
                        <a:pt x="219" y="2"/>
                      </a:lnTo>
                      <a:lnTo>
                        <a:pt x="211" y="2"/>
                      </a:lnTo>
                      <a:lnTo>
                        <a:pt x="202" y="0"/>
                      </a:lnTo>
                      <a:lnTo>
                        <a:pt x="192" y="0"/>
                      </a:lnTo>
                      <a:lnTo>
                        <a:pt x="185" y="0"/>
                      </a:lnTo>
                      <a:lnTo>
                        <a:pt x="176" y="0"/>
                      </a:lnTo>
                      <a:lnTo>
                        <a:pt x="166" y="2"/>
                      </a:lnTo>
                      <a:lnTo>
                        <a:pt x="159" y="2"/>
                      </a:lnTo>
                      <a:lnTo>
                        <a:pt x="150" y="5"/>
                      </a:lnTo>
                      <a:lnTo>
                        <a:pt x="140" y="7"/>
                      </a:lnTo>
                      <a:lnTo>
                        <a:pt x="133" y="9"/>
                      </a:lnTo>
                      <a:lnTo>
                        <a:pt x="124" y="12"/>
                      </a:lnTo>
                      <a:lnTo>
                        <a:pt x="117" y="14"/>
                      </a:lnTo>
                      <a:lnTo>
                        <a:pt x="110" y="19"/>
                      </a:lnTo>
                      <a:lnTo>
                        <a:pt x="100" y="21"/>
                      </a:lnTo>
                      <a:lnTo>
                        <a:pt x="93" y="26"/>
                      </a:lnTo>
                      <a:lnTo>
                        <a:pt x="86" y="31"/>
                      </a:lnTo>
                      <a:lnTo>
                        <a:pt x="76" y="36"/>
                      </a:lnTo>
                      <a:lnTo>
                        <a:pt x="72" y="43"/>
                      </a:lnTo>
                      <a:lnTo>
                        <a:pt x="64" y="48"/>
                      </a:lnTo>
                      <a:lnTo>
                        <a:pt x="57" y="55"/>
                      </a:lnTo>
                      <a:lnTo>
                        <a:pt x="50" y="62"/>
                      </a:lnTo>
                      <a:lnTo>
                        <a:pt x="43" y="69"/>
                      </a:lnTo>
                      <a:lnTo>
                        <a:pt x="38" y="76"/>
                      </a:lnTo>
                      <a:lnTo>
                        <a:pt x="34" y="83"/>
                      </a:lnTo>
                      <a:lnTo>
                        <a:pt x="29" y="90"/>
                      </a:lnTo>
                      <a:lnTo>
                        <a:pt x="24" y="100"/>
                      </a:lnTo>
                      <a:lnTo>
                        <a:pt x="19" y="107"/>
                      </a:lnTo>
                      <a:lnTo>
                        <a:pt x="15" y="114"/>
                      </a:lnTo>
                      <a:lnTo>
                        <a:pt x="12" y="124"/>
                      </a:lnTo>
                      <a:lnTo>
                        <a:pt x="10" y="131"/>
                      </a:lnTo>
                      <a:lnTo>
                        <a:pt x="8" y="141"/>
                      </a:lnTo>
                      <a:lnTo>
                        <a:pt x="5" y="150"/>
                      </a:lnTo>
                      <a:lnTo>
                        <a:pt x="5" y="157"/>
                      </a:lnTo>
                      <a:lnTo>
                        <a:pt x="3" y="167"/>
                      </a:lnTo>
                      <a:lnTo>
                        <a:pt x="3" y="174"/>
                      </a:lnTo>
                      <a:lnTo>
                        <a:pt x="0" y="183"/>
                      </a:lnTo>
                      <a:lnTo>
                        <a:pt x="0" y="193"/>
                      </a:lnTo>
                      <a:lnTo>
                        <a:pt x="3" y="200"/>
                      </a:lnTo>
                      <a:lnTo>
                        <a:pt x="3" y="210"/>
                      </a:lnTo>
                      <a:lnTo>
                        <a:pt x="5" y="219"/>
                      </a:lnTo>
                      <a:lnTo>
                        <a:pt x="8" y="226"/>
                      </a:lnTo>
                      <a:lnTo>
                        <a:pt x="10" y="234"/>
                      </a:lnTo>
                      <a:lnTo>
                        <a:pt x="12" y="243"/>
                      </a:lnTo>
                      <a:lnTo>
                        <a:pt x="15" y="250"/>
                      </a:lnTo>
                      <a:lnTo>
                        <a:pt x="17" y="260"/>
                      </a:lnTo>
                      <a:lnTo>
                        <a:pt x="22" y="267"/>
                      </a:lnTo>
                      <a:lnTo>
                        <a:pt x="27" y="274"/>
                      </a:lnTo>
                      <a:lnTo>
                        <a:pt x="31" y="281"/>
                      </a:lnTo>
                      <a:lnTo>
                        <a:pt x="36" y="291"/>
                      </a:lnTo>
                      <a:lnTo>
                        <a:pt x="41" y="298"/>
                      </a:lnTo>
                      <a:lnTo>
                        <a:pt x="46" y="305"/>
                      </a:lnTo>
                      <a:lnTo>
                        <a:pt x="53" y="310"/>
                      </a:lnTo>
                      <a:lnTo>
                        <a:pt x="60" y="317"/>
                      </a:lnTo>
                      <a:lnTo>
                        <a:pt x="64" y="322"/>
                      </a:lnTo>
                      <a:lnTo>
                        <a:pt x="72" y="327"/>
                      </a:lnTo>
                      <a:lnTo>
                        <a:pt x="76" y="331"/>
                      </a:lnTo>
                      <a:lnTo>
                        <a:pt x="83" y="336"/>
                      </a:lnTo>
                      <a:lnTo>
                        <a:pt x="91" y="341"/>
                      </a:lnTo>
                      <a:lnTo>
                        <a:pt x="98" y="343"/>
                      </a:lnTo>
                      <a:lnTo>
                        <a:pt x="105" y="346"/>
                      </a:lnTo>
                      <a:lnTo>
                        <a:pt x="112" y="350"/>
                      </a:lnTo>
                      <a:lnTo>
                        <a:pt x="119" y="353"/>
                      </a:lnTo>
                      <a:lnTo>
                        <a:pt x="126" y="355"/>
                      </a:lnTo>
                      <a:lnTo>
                        <a:pt x="133" y="358"/>
                      </a:lnTo>
                      <a:lnTo>
                        <a:pt x="140" y="358"/>
                      </a:lnTo>
                      <a:lnTo>
                        <a:pt x="150" y="360"/>
                      </a:lnTo>
                      <a:lnTo>
                        <a:pt x="157" y="360"/>
                      </a:lnTo>
                      <a:lnTo>
                        <a:pt x="164" y="362"/>
                      </a:lnTo>
                      <a:lnTo>
                        <a:pt x="171" y="362"/>
                      </a:lnTo>
                      <a:lnTo>
                        <a:pt x="178" y="362"/>
                      </a:lnTo>
                      <a:lnTo>
                        <a:pt x="188" y="362"/>
                      </a:lnTo>
                      <a:lnTo>
                        <a:pt x="195" y="360"/>
                      </a:lnTo>
                      <a:lnTo>
                        <a:pt x="202" y="360"/>
                      </a:lnTo>
                      <a:lnTo>
                        <a:pt x="209" y="358"/>
                      </a:lnTo>
                      <a:lnTo>
                        <a:pt x="216" y="358"/>
                      </a:lnTo>
                      <a:lnTo>
                        <a:pt x="226" y="355"/>
                      </a:lnTo>
                      <a:lnTo>
                        <a:pt x="233" y="353"/>
                      </a:lnTo>
                      <a:lnTo>
                        <a:pt x="240" y="350"/>
                      </a:lnTo>
                      <a:lnTo>
                        <a:pt x="247" y="348"/>
                      </a:lnTo>
                      <a:lnTo>
                        <a:pt x="254" y="346"/>
                      </a:lnTo>
                      <a:lnTo>
                        <a:pt x="261" y="341"/>
                      </a:lnTo>
                      <a:lnTo>
                        <a:pt x="268" y="336"/>
                      </a:lnTo>
                      <a:lnTo>
                        <a:pt x="275" y="334"/>
                      </a:lnTo>
                      <a:lnTo>
                        <a:pt x="283" y="329"/>
                      </a:lnTo>
                      <a:lnTo>
                        <a:pt x="323" y="384"/>
                      </a:lnTo>
                      <a:lnTo>
                        <a:pt x="380" y="324"/>
                      </a:lnTo>
                      <a:lnTo>
                        <a:pt x="328" y="284"/>
                      </a:lnTo>
                      <a:lnTo>
                        <a:pt x="332" y="279"/>
                      </a:lnTo>
                      <a:lnTo>
                        <a:pt x="335" y="272"/>
                      </a:lnTo>
                      <a:lnTo>
                        <a:pt x="339" y="265"/>
                      </a:lnTo>
                      <a:lnTo>
                        <a:pt x="344" y="257"/>
                      </a:lnTo>
                      <a:lnTo>
                        <a:pt x="347" y="250"/>
                      </a:lnTo>
                      <a:lnTo>
                        <a:pt x="349" y="241"/>
                      </a:lnTo>
                      <a:lnTo>
                        <a:pt x="351" y="234"/>
                      </a:lnTo>
                      <a:lnTo>
                        <a:pt x="354" y="226"/>
                      </a:lnTo>
                      <a:lnTo>
                        <a:pt x="356" y="219"/>
                      </a:lnTo>
                      <a:lnTo>
                        <a:pt x="358" y="212"/>
                      </a:lnTo>
                      <a:lnTo>
                        <a:pt x="361" y="203"/>
                      </a:lnTo>
                      <a:lnTo>
                        <a:pt x="361" y="195"/>
                      </a:lnTo>
                      <a:lnTo>
                        <a:pt x="361" y="188"/>
                      </a:lnTo>
                      <a:lnTo>
                        <a:pt x="361" y="181"/>
                      </a:lnTo>
                      <a:lnTo>
                        <a:pt x="361" y="174"/>
                      </a:lnTo>
                      <a:lnTo>
                        <a:pt x="361" y="164"/>
                      </a:lnTo>
                      <a:lnTo>
                        <a:pt x="361" y="157"/>
                      </a:lnTo>
                      <a:lnTo>
                        <a:pt x="361" y="150"/>
                      </a:lnTo>
                      <a:lnTo>
                        <a:pt x="358" y="141"/>
                      </a:lnTo>
                      <a:lnTo>
                        <a:pt x="356" y="133"/>
                      </a:lnTo>
                      <a:lnTo>
                        <a:pt x="356" y="126"/>
                      </a:lnTo>
                      <a:lnTo>
                        <a:pt x="354" y="119"/>
                      </a:lnTo>
                      <a:lnTo>
                        <a:pt x="351" y="112"/>
                      </a:lnTo>
                      <a:lnTo>
                        <a:pt x="347" y="105"/>
                      </a:lnTo>
                      <a:lnTo>
                        <a:pt x="344" y="98"/>
                      </a:lnTo>
                      <a:lnTo>
                        <a:pt x="339" y="90"/>
                      </a:lnTo>
                      <a:lnTo>
                        <a:pt x="337" y="83"/>
                      </a:lnTo>
                      <a:lnTo>
                        <a:pt x="332" y="76"/>
                      </a:lnTo>
                      <a:lnTo>
                        <a:pt x="328" y="69"/>
                      </a:lnTo>
                      <a:lnTo>
                        <a:pt x="323" y="64"/>
                      </a:lnTo>
                      <a:lnTo>
                        <a:pt x="316" y="57"/>
                      </a:lnTo>
                      <a:lnTo>
                        <a:pt x="311" y="52"/>
                      </a:lnTo>
                      <a:lnTo>
                        <a:pt x="311" y="52"/>
                      </a:lnTo>
                      <a:close/>
                      <a:moveTo>
                        <a:pt x="275" y="88"/>
                      </a:moveTo>
                      <a:lnTo>
                        <a:pt x="280" y="93"/>
                      </a:lnTo>
                      <a:lnTo>
                        <a:pt x="283" y="98"/>
                      </a:lnTo>
                      <a:lnTo>
                        <a:pt x="287" y="102"/>
                      </a:lnTo>
                      <a:lnTo>
                        <a:pt x="292" y="110"/>
                      </a:lnTo>
                      <a:lnTo>
                        <a:pt x="294" y="114"/>
                      </a:lnTo>
                      <a:lnTo>
                        <a:pt x="297" y="119"/>
                      </a:lnTo>
                      <a:lnTo>
                        <a:pt x="299" y="124"/>
                      </a:lnTo>
                      <a:lnTo>
                        <a:pt x="301" y="131"/>
                      </a:lnTo>
                      <a:lnTo>
                        <a:pt x="304" y="136"/>
                      </a:lnTo>
                      <a:lnTo>
                        <a:pt x="306" y="143"/>
                      </a:lnTo>
                      <a:lnTo>
                        <a:pt x="309" y="148"/>
                      </a:lnTo>
                      <a:lnTo>
                        <a:pt x="309" y="155"/>
                      </a:lnTo>
                      <a:lnTo>
                        <a:pt x="311" y="162"/>
                      </a:lnTo>
                      <a:lnTo>
                        <a:pt x="311" y="167"/>
                      </a:lnTo>
                      <a:lnTo>
                        <a:pt x="311" y="174"/>
                      </a:lnTo>
                      <a:lnTo>
                        <a:pt x="311" y="179"/>
                      </a:lnTo>
                      <a:lnTo>
                        <a:pt x="311" y="186"/>
                      </a:lnTo>
                      <a:lnTo>
                        <a:pt x="311" y="191"/>
                      </a:lnTo>
                      <a:lnTo>
                        <a:pt x="309" y="198"/>
                      </a:lnTo>
                      <a:lnTo>
                        <a:pt x="309" y="205"/>
                      </a:lnTo>
                      <a:lnTo>
                        <a:pt x="306" y="210"/>
                      </a:lnTo>
                      <a:lnTo>
                        <a:pt x="304" y="217"/>
                      </a:lnTo>
                      <a:lnTo>
                        <a:pt x="304" y="222"/>
                      </a:lnTo>
                      <a:lnTo>
                        <a:pt x="301" y="229"/>
                      </a:lnTo>
                      <a:lnTo>
                        <a:pt x="299" y="234"/>
                      </a:lnTo>
                      <a:lnTo>
                        <a:pt x="294" y="241"/>
                      </a:lnTo>
                      <a:lnTo>
                        <a:pt x="292" y="245"/>
                      </a:lnTo>
                      <a:lnTo>
                        <a:pt x="290" y="250"/>
                      </a:lnTo>
                      <a:lnTo>
                        <a:pt x="285" y="257"/>
                      </a:lnTo>
                      <a:lnTo>
                        <a:pt x="280" y="262"/>
                      </a:lnTo>
                      <a:lnTo>
                        <a:pt x="278" y="267"/>
                      </a:lnTo>
                      <a:lnTo>
                        <a:pt x="273" y="272"/>
                      </a:lnTo>
                      <a:lnTo>
                        <a:pt x="268" y="277"/>
                      </a:lnTo>
                      <a:lnTo>
                        <a:pt x="264" y="281"/>
                      </a:lnTo>
                      <a:lnTo>
                        <a:pt x="256" y="284"/>
                      </a:lnTo>
                      <a:lnTo>
                        <a:pt x="252" y="288"/>
                      </a:lnTo>
                      <a:lnTo>
                        <a:pt x="247" y="293"/>
                      </a:lnTo>
                      <a:lnTo>
                        <a:pt x="240" y="296"/>
                      </a:lnTo>
                      <a:lnTo>
                        <a:pt x="235" y="298"/>
                      </a:lnTo>
                      <a:lnTo>
                        <a:pt x="228" y="300"/>
                      </a:lnTo>
                      <a:lnTo>
                        <a:pt x="223" y="303"/>
                      </a:lnTo>
                      <a:lnTo>
                        <a:pt x="216" y="305"/>
                      </a:lnTo>
                      <a:lnTo>
                        <a:pt x="211" y="308"/>
                      </a:lnTo>
                      <a:lnTo>
                        <a:pt x="204" y="308"/>
                      </a:lnTo>
                      <a:lnTo>
                        <a:pt x="200" y="310"/>
                      </a:lnTo>
                      <a:lnTo>
                        <a:pt x="192" y="310"/>
                      </a:lnTo>
                      <a:lnTo>
                        <a:pt x="188" y="310"/>
                      </a:lnTo>
                      <a:lnTo>
                        <a:pt x="181" y="310"/>
                      </a:lnTo>
                      <a:lnTo>
                        <a:pt x="173" y="310"/>
                      </a:lnTo>
                      <a:lnTo>
                        <a:pt x="166" y="310"/>
                      </a:lnTo>
                      <a:lnTo>
                        <a:pt x="162" y="310"/>
                      </a:lnTo>
                      <a:lnTo>
                        <a:pt x="155" y="310"/>
                      </a:lnTo>
                      <a:lnTo>
                        <a:pt x="150" y="308"/>
                      </a:lnTo>
                      <a:lnTo>
                        <a:pt x="143" y="305"/>
                      </a:lnTo>
                      <a:lnTo>
                        <a:pt x="138" y="305"/>
                      </a:lnTo>
                      <a:lnTo>
                        <a:pt x="131" y="303"/>
                      </a:lnTo>
                      <a:lnTo>
                        <a:pt x="126" y="300"/>
                      </a:lnTo>
                      <a:lnTo>
                        <a:pt x="121" y="296"/>
                      </a:lnTo>
                      <a:lnTo>
                        <a:pt x="114" y="293"/>
                      </a:lnTo>
                      <a:lnTo>
                        <a:pt x="110" y="291"/>
                      </a:lnTo>
                      <a:lnTo>
                        <a:pt x="105" y="286"/>
                      </a:lnTo>
                      <a:lnTo>
                        <a:pt x="100" y="284"/>
                      </a:lnTo>
                      <a:lnTo>
                        <a:pt x="95" y="279"/>
                      </a:lnTo>
                      <a:lnTo>
                        <a:pt x="88" y="274"/>
                      </a:lnTo>
                      <a:lnTo>
                        <a:pt x="86" y="269"/>
                      </a:lnTo>
                      <a:lnTo>
                        <a:pt x="81" y="265"/>
                      </a:lnTo>
                      <a:lnTo>
                        <a:pt x="76" y="260"/>
                      </a:lnTo>
                      <a:lnTo>
                        <a:pt x="74" y="255"/>
                      </a:lnTo>
                      <a:lnTo>
                        <a:pt x="69" y="248"/>
                      </a:lnTo>
                      <a:lnTo>
                        <a:pt x="67" y="243"/>
                      </a:lnTo>
                      <a:lnTo>
                        <a:pt x="64" y="238"/>
                      </a:lnTo>
                      <a:lnTo>
                        <a:pt x="62" y="231"/>
                      </a:lnTo>
                      <a:lnTo>
                        <a:pt x="60" y="226"/>
                      </a:lnTo>
                      <a:lnTo>
                        <a:pt x="57" y="219"/>
                      </a:lnTo>
                      <a:lnTo>
                        <a:pt x="55" y="214"/>
                      </a:lnTo>
                      <a:lnTo>
                        <a:pt x="55" y="207"/>
                      </a:lnTo>
                      <a:lnTo>
                        <a:pt x="53" y="203"/>
                      </a:lnTo>
                      <a:lnTo>
                        <a:pt x="53" y="195"/>
                      </a:lnTo>
                      <a:lnTo>
                        <a:pt x="53" y="188"/>
                      </a:lnTo>
                      <a:lnTo>
                        <a:pt x="53" y="183"/>
                      </a:lnTo>
                      <a:lnTo>
                        <a:pt x="53" y="176"/>
                      </a:lnTo>
                      <a:lnTo>
                        <a:pt x="53" y="169"/>
                      </a:lnTo>
                      <a:lnTo>
                        <a:pt x="53" y="164"/>
                      </a:lnTo>
                      <a:lnTo>
                        <a:pt x="55" y="157"/>
                      </a:lnTo>
                      <a:lnTo>
                        <a:pt x="57" y="152"/>
                      </a:lnTo>
                      <a:lnTo>
                        <a:pt x="60" y="145"/>
                      </a:lnTo>
                      <a:lnTo>
                        <a:pt x="60" y="141"/>
                      </a:lnTo>
                      <a:lnTo>
                        <a:pt x="62" y="133"/>
                      </a:lnTo>
                      <a:lnTo>
                        <a:pt x="64" y="129"/>
                      </a:lnTo>
                      <a:lnTo>
                        <a:pt x="69" y="124"/>
                      </a:lnTo>
                      <a:lnTo>
                        <a:pt x="72" y="117"/>
                      </a:lnTo>
                      <a:lnTo>
                        <a:pt x="76" y="112"/>
                      </a:lnTo>
                      <a:lnTo>
                        <a:pt x="79" y="105"/>
                      </a:lnTo>
                      <a:lnTo>
                        <a:pt x="83" y="100"/>
                      </a:lnTo>
                      <a:lnTo>
                        <a:pt x="88" y="95"/>
                      </a:lnTo>
                      <a:lnTo>
                        <a:pt x="91" y="90"/>
                      </a:lnTo>
                      <a:lnTo>
                        <a:pt x="98" y="86"/>
                      </a:lnTo>
                      <a:lnTo>
                        <a:pt x="102" y="81"/>
                      </a:lnTo>
                      <a:lnTo>
                        <a:pt x="107" y="76"/>
                      </a:lnTo>
                      <a:lnTo>
                        <a:pt x="112" y="74"/>
                      </a:lnTo>
                      <a:lnTo>
                        <a:pt x="117" y="69"/>
                      </a:lnTo>
                      <a:lnTo>
                        <a:pt x="124" y="67"/>
                      </a:lnTo>
                      <a:lnTo>
                        <a:pt x="128" y="64"/>
                      </a:lnTo>
                      <a:lnTo>
                        <a:pt x="136" y="62"/>
                      </a:lnTo>
                      <a:lnTo>
                        <a:pt x="140" y="59"/>
                      </a:lnTo>
                      <a:lnTo>
                        <a:pt x="147" y="57"/>
                      </a:lnTo>
                      <a:lnTo>
                        <a:pt x="152" y="55"/>
                      </a:lnTo>
                      <a:lnTo>
                        <a:pt x="159" y="55"/>
                      </a:lnTo>
                      <a:lnTo>
                        <a:pt x="164" y="52"/>
                      </a:lnTo>
                      <a:lnTo>
                        <a:pt x="171" y="52"/>
                      </a:lnTo>
                      <a:lnTo>
                        <a:pt x="178" y="52"/>
                      </a:lnTo>
                      <a:lnTo>
                        <a:pt x="185" y="50"/>
                      </a:lnTo>
                      <a:lnTo>
                        <a:pt x="190" y="50"/>
                      </a:lnTo>
                      <a:lnTo>
                        <a:pt x="197" y="52"/>
                      </a:lnTo>
                      <a:lnTo>
                        <a:pt x="202" y="52"/>
                      </a:lnTo>
                      <a:lnTo>
                        <a:pt x="209" y="52"/>
                      </a:lnTo>
                      <a:lnTo>
                        <a:pt x="214" y="55"/>
                      </a:lnTo>
                      <a:lnTo>
                        <a:pt x="221" y="57"/>
                      </a:lnTo>
                      <a:lnTo>
                        <a:pt x="226" y="57"/>
                      </a:lnTo>
                      <a:lnTo>
                        <a:pt x="233" y="59"/>
                      </a:lnTo>
                      <a:lnTo>
                        <a:pt x="237" y="62"/>
                      </a:lnTo>
                      <a:lnTo>
                        <a:pt x="242" y="64"/>
                      </a:lnTo>
                      <a:lnTo>
                        <a:pt x="249" y="69"/>
                      </a:lnTo>
                      <a:lnTo>
                        <a:pt x="254" y="71"/>
                      </a:lnTo>
                      <a:lnTo>
                        <a:pt x="259" y="76"/>
                      </a:lnTo>
                      <a:lnTo>
                        <a:pt x="266" y="79"/>
                      </a:lnTo>
                      <a:lnTo>
                        <a:pt x="271" y="83"/>
                      </a:lnTo>
                      <a:lnTo>
                        <a:pt x="275" y="88"/>
                      </a:lnTo>
                      <a:lnTo>
                        <a:pt x="275" y="88"/>
                      </a:lnTo>
                      <a:close/>
                      <a:moveTo>
                        <a:pt x="387" y="334"/>
                      </a:moveTo>
                      <a:lnTo>
                        <a:pt x="330" y="391"/>
                      </a:lnTo>
                      <a:lnTo>
                        <a:pt x="503" y="563"/>
                      </a:lnTo>
                      <a:lnTo>
                        <a:pt x="560" y="505"/>
                      </a:lnTo>
                      <a:lnTo>
                        <a:pt x="387" y="334"/>
                      </a:lnTo>
                      <a:lnTo>
                        <a:pt x="387" y="334"/>
                      </a:lnTo>
                      <a:close/>
                      <a:moveTo>
                        <a:pt x="567" y="513"/>
                      </a:moveTo>
                      <a:lnTo>
                        <a:pt x="510" y="572"/>
                      </a:lnTo>
                      <a:lnTo>
                        <a:pt x="534" y="579"/>
                      </a:lnTo>
                      <a:lnTo>
                        <a:pt x="574" y="536"/>
                      </a:lnTo>
                      <a:lnTo>
                        <a:pt x="567" y="513"/>
                      </a:lnTo>
                      <a:lnTo>
                        <a:pt x="567" y="513"/>
                      </a:ln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Freeform 24"/>
                <p:cNvSpPr>
                  <a:spLocks noEditPoints="1"/>
                </p:cNvSpPr>
                <p:nvPr/>
              </p:nvSpPr>
              <p:spPr bwMode="auto">
                <a:xfrm>
                  <a:off x="4140201" y="2630488"/>
                  <a:ext cx="349250" cy="350838"/>
                </a:xfrm>
                <a:custGeom>
                  <a:avLst/>
                  <a:gdLst>
                    <a:gd name="T0" fmla="*/ 80 w 93"/>
                    <a:gd name="T1" fmla="*/ 32 h 93"/>
                    <a:gd name="T2" fmla="*/ 78 w 93"/>
                    <a:gd name="T3" fmla="*/ 13 h 93"/>
                    <a:gd name="T4" fmla="*/ 60 w 93"/>
                    <a:gd name="T5" fmla="*/ 13 h 93"/>
                    <a:gd name="T6" fmla="*/ 45 w 93"/>
                    <a:gd name="T7" fmla="*/ 0 h 93"/>
                    <a:gd name="T8" fmla="*/ 32 w 93"/>
                    <a:gd name="T9" fmla="*/ 13 h 93"/>
                    <a:gd name="T10" fmla="*/ 12 w 93"/>
                    <a:gd name="T11" fmla="*/ 15 h 93"/>
                    <a:gd name="T12" fmla="*/ 12 w 93"/>
                    <a:gd name="T13" fmla="*/ 33 h 93"/>
                    <a:gd name="T14" fmla="*/ 0 w 93"/>
                    <a:gd name="T15" fmla="*/ 48 h 93"/>
                    <a:gd name="T16" fmla="*/ 13 w 93"/>
                    <a:gd name="T17" fmla="*/ 61 h 93"/>
                    <a:gd name="T18" fmla="*/ 15 w 93"/>
                    <a:gd name="T19" fmla="*/ 81 h 93"/>
                    <a:gd name="T20" fmla="*/ 33 w 93"/>
                    <a:gd name="T21" fmla="*/ 81 h 93"/>
                    <a:gd name="T22" fmla="*/ 48 w 93"/>
                    <a:gd name="T23" fmla="*/ 93 h 93"/>
                    <a:gd name="T24" fmla="*/ 61 w 93"/>
                    <a:gd name="T25" fmla="*/ 80 h 93"/>
                    <a:gd name="T26" fmla="*/ 80 w 93"/>
                    <a:gd name="T27" fmla="*/ 79 h 93"/>
                    <a:gd name="T28" fmla="*/ 80 w 93"/>
                    <a:gd name="T29" fmla="*/ 60 h 93"/>
                    <a:gd name="T30" fmla="*/ 93 w 93"/>
                    <a:gd name="T31" fmla="*/ 45 h 93"/>
                    <a:gd name="T32" fmla="*/ 80 w 93"/>
                    <a:gd name="T33" fmla="*/ 32 h 93"/>
                    <a:gd name="T34" fmla="*/ 46 w 93"/>
                    <a:gd name="T35" fmla="*/ 67 h 93"/>
                    <a:gd name="T36" fmla="*/ 26 w 93"/>
                    <a:gd name="T37" fmla="*/ 47 h 93"/>
                    <a:gd name="T38" fmla="*/ 46 w 93"/>
                    <a:gd name="T39" fmla="*/ 27 h 93"/>
                    <a:gd name="T40" fmla="*/ 67 w 93"/>
                    <a:gd name="T41" fmla="*/ 47 h 93"/>
                    <a:gd name="T42" fmla="*/ 46 w 93"/>
                    <a:gd name="T43" fmla="*/ 6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3" h="93">
                      <a:moveTo>
                        <a:pt x="80" y="32"/>
                      </a:moveTo>
                      <a:cubicBezTo>
                        <a:pt x="77" y="25"/>
                        <a:pt x="85" y="20"/>
                        <a:pt x="78" y="13"/>
                      </a:cubicBezTo>
                      <a:cubicBezTo>
                        <a:pt x="73" y="8"/>
                        <a:pt x="66" y="15"/>
                        <a:pt x="60" y="13"/>
                      </a:cubicBezTo>
                      <a:cubicBezTo>
                        <a:pt x="52" y="10"/>
                        <a:pt x="54" y="0"/>
                        <a:pt x="45" y="0"/>
                      </a:cubicBezTo>
                      <a:cubicBezTo>
                        <a:pt x="37" y="0"/>
                        <a:pt x="38" y="10"/>
                        <a:pt x="32" y="13"/>
                      </a:cubicBezTo>
                      <a:cubicBezTo>
                        <a:pt x="25" y="17"/>
                        <a:pt x="19" y="8"/>
                        <a:pt x="12" y="15"/>
                      </a:cubicBezTo>
                      <a:cubicBezTo>
                        <a:pt x="7" y="20"/>
                        <a:pt x="15" y="27"/>
                        <a:pt x="12" y="33"/>
                      </a:cubicBezTo>
                      <a:cubicBezTo>
                        <a:pt x="10" y="41"/>
                        <a:pt x="0" y="39"/>
                        <a:pt x="0" y="48"/>
                      </a:cubicBezTo>
                      <a:cubicBezTo>
                        <a:pt x="0" y="56"/>
                        <a:pt x="10" y="55"/>
                        <a:pt x="13" y="61"/>
                      </a:cubicBezTo>
                      <a:cubicBezTo>
                        <a:pt x="16" y="68"/>
                        <a:pt x="8" y="74"/>
                        <a:pt x="15" y="81"/>
                      </a:cubicBezTo>
                      <a:cubicBezTo>
                        <a:pt x="20" y="86"/>
                        <a:pt x="27" y="79"/>
                        <a:pt x="33" y="81"/>
                      </a:cubicBezTo>
                      <a:cubicBezTo>
                        <a:pt x="40" y="84"/>
                        <a:pt x="38" y="93"/>
                        <a:pt x="48" y="93"/>
                      </a:cubicBezTo>
                      <a:cubicBezTo>
                        <a:pt x="55" y="93"/>
                        <a:pt x="55" y="83"/>
                        <a:pt x="61" y="80"/>
                      </a:cubicBezTo>
                      <a:cubicBezTo>
                        <a:pt x="68" y="77"/>
                        <a:pt x="74" y="85"/>
                        <a:pt x="80" y="79"/>
                      </a:cubicBezTo>
                      <a:cubicBezTo>
                        <a:pt x="86" y="73"/>
                        <a:pt x="78" y="67"/>
                        <a:pt x="80" y="60"/>
                      </a:cubicBezTo>
                      <a:cubicBezTo>
                        <a:pt x="83" y="53"/>
                        <a:pt x="93" y="55"/>
                        <a:pt x="93" y="45"/>
                      </a:cubicBezTo>
                      <a:cubicBezTo>
                        <a:pt x="93" y="38"/>
                        <a:pt x="83" y="38"/>
                        <a:pt x="80" y="32"/>
                      </a:cubicBezTo>
                      <a:close/>
                      <a:moveTo>
                        <a:pt x="46" y="67"/>
                      </a:moveTo>
                      <a:cubicBezTo>
                        <a:pt x="35" y="67"/>
                        <a:pt x="26" y="58"/>
                        <a:pt x="26" y="47"/>
                      </a:cubicBezTo>
                      <a:cubicBezTo>
                        <a:pt x="26" y="36"/>
                        <a:pt x="35" y="27"/>
                        <a:pt x="46" y="27"/>
                      </a:cubicBezTo>
                      <a:cubicBezTo>
                        <a:pt x="58" y="27"/>
                        <a:pt x="67" y="36"/>
                        <a:pt x="67" y="47"/>
                      </a:cubicBezTo>
                      <a:cubicBezTo>
                        <a:pt x="67" y="58"/>
                        <a:pt x="58" y="67"/>
                        <a:pt x="46" y="67"/>
                      </a:cubicBez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Группа 5"/>
            <p:cNvGrpSpPr/>
            <p:nvPr/>
          </p:nvGrpSpPr>
          <p:grpSpPr>
            <a:xfrm>
              <a:off x="4705358" y="3022927"/>
              <a:ext cx="1981200" cy="1559681"/>
              <a:chOff x="4705358" y="2852941"/>
              <a:chExt cx="1981200" cy="1559681"/>
            </a:xfrm>
          </p:grpSpPr>
          <p:sp>
            <p:nvSpPr>
              <p:cNvPr id="54" name="Пятиугольник 53"/>
              <p:cNvSpPr/>
              <p:nvPr/>
            </p:nvSpPr>
            <p:spPr bwMode="auto">
              <a:xfrm rot="5400000">
                <a:off x="4916117" y="2642182"/>
                <a:ext cx="1559681" cy="1981200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5278642" y="3011871"/>
                <a:ext cx="855256" cy="1072027"/>
                <a:chOff x="5070476" y="2973388"/>
                <a:chExt cx="1033462" cy="1295401"/>
              </a:xfrm>
            </p:grpSpPr>
            <p:sp>
              <p:nvSpPr>
                <p:cNvPr id="11" name="Freeform 5"/>
                <p:cNvSpPr>
                  <a:spLocks noEditPoints="1"/>
                </p:cNvSpPr>
                <p:nvPr/>
              </p:nvSpPr>
              <p:spPr bwMode="auto">
                <a:xfrm>
                  <a:off x="5070476" y="3178176"/>
                  <a:ext cx="1033462" cy="1090613"/>
                </a:xfrm>
                <a:custGeom>
                  <a:avLst/>
                  <a:gdLst>
                    <a:gd name="T0" fmla="*/ 4 w 191"/>
                    <a:gd name="T1" fmla="*/ 70 h 202"/>
                    <a:gd name="T2" fmla="*/ 90 w 191"/>
                    <a:gd name="T3" fmla="*/ 3 h 202"/>
                    <a:gd name="T4" fmla="*/ 101 w 191"/>
                    <a:gd name="T5" fmla="*/ 3 h 202"/>
                    <a:gd name="T6" fmla="*/ 188 w 191"/>
                    <a:gd name="T7" fmla="*/ 70 h 202"/>
                    <a:gd name="T8" fmla="*/ 191 w 191"/>
                    <a:gd name="T9" fmla="*/ 77 h 202"/>
                    <a:gd name="T10" fmla="*/ 191 w 191"/>
                    <a:gd name="T11" fmla="*/ 77 h 202"/>
                    <a:gd name="T12" fmla="*/ 191 w 191"/>
                    <a:gd name="T13" fmla="*/ 193 h 202"/>
                    <a:gd name="T14" fmla="*/ 182 w 191"/>
                    <a:gd name="T15" fmla="*/ 202 h 202"/>
                    <a:gd name="T16" fmla="*/ 9 w 191"/>
                    <a:gd name="T17" fmla="*/ 202 h 202"/>
                    <a:gd name="T18" fmla="*/ 0 w 191"/>
                    <a:gd name="T19" fmla="*/ 193 h 202"/>
                    <a:gd name="T20" fmla="*/ 0 w 191"/>
                    <a:gd name="T21" fmla="*/ 77 h 202"/>
                    <a:gd name="T22" fmla="*/ 4 w 191"/>
                    <a:gd name="T23" fmla="*/ 70 h 202"/>
                    <a:gd name="T24" fmla="*/ 22 w 191"/>
                    <a:gd name="T25" fmla="*/ 78 h 202"/>
                    <a:gd name="T26" fmla="*/ 96 w 191"/>
                    <a:gd name="T27" fmla="*/ 135 h 202"/>
                    <a:gd name="T28" fmla="*/ 169 w 191"/>
                    <a:gd name="T29" fmla="*/ 78 h 202"/>
                    <a:gd name="T30" fmla="*/ 96 w 191"/>
                    <a:gd name="T31" fmla="*/ 20 h 202"/>
                    <a:gd name="T32" fmla="*/ 22 w 191"/>
                    <a:gd name="T33" fmla="*/ 78 h 202"/>
                    <a:gd name="T34" fmla="*/ 174 w 191"/>
                    <a:gd name="T35" fmla="*/ 87 h 202"/>
                    <a:gd name="T36" fmla="*/ 99 w 191"/>
                    <a:gd name="T37" fmla="*/ 145 h 202"/>
                    <a:gd name="T38" fmla="*/ 92 w 191"/>
                    <a:gd name="T39" fmla="*/ 145 h 202"/>
                    <a:gd name="T40" fmla="*/ 17 w 191"/>
                    <a:gd name="T41" fmla="*/ 87 h 202"/>
                    <a:gd name="T42" fmla="*/ 17 w 191"/>
                    <a:gd name="T43" fmla="*/ 185 h 202"/>
                    <a:gd name="T44" fmla="*/ 174 w 191"/>
                    <a:gd name="T45" fmla="*/ 185 h 202"/>
                    <a:gd name="T46" fmla="*/ 174 w 191"/>
                    <a:gd name="T47" fmla="*/ 87 h 202"/>
                    <a:gd name="T48" fmla="*/ 165 w 191"/>
                    <a:gd name="T49" fmla="*/ 172 h 202"/>
                    <a:gd name="T50" fmla="*/ 165 w 191"/>
                    <a:gd name="T51" fmla="*/ 179 h 202"/>
                    <a:gd name="T52" fmla="*/ 158 w 191"/>
                    <a:gd name="T53" fmla="*/ 180 h 202"/>
                    <a:gd name="T54" fmla="*/ 121 w 191"/>
                    <a:gd name="T55" fmla="*/ 145 h 202"/>
                    <a:gd name="T56" fmla="*/ 121 w 191"/>
                    <a:gd name="T57" fmla="*/ 138 h 202"/>
                    <a:gd name="T58" fmla="*/ 128 w 191"/>
                    <a:gd name="T59" fmla="*/ 138 h 202"/>
                    <a:gd name="T60" fmla="*/ 165 w 191"/>
                    <a:gd name="T61" fmla="*/ 172 h 202"/>
                    <a:gd name="T62" fmla="*/ 32 w 191"/>
                    <a:gd name="T63" fmla="*/ 180 h 202"/>
                    <a:gd name="T64" fmla="*/ 25 w 191"/>
                    <a:gd name="T65" fmla="*/ 179 h 202"/>
                    <a:gd name="T66" fmla="*/ 25 w 191"/>
                    <a:gd name="T67" fmla="*/ 172 h 202"/>
                    <a:gd name="T68" fmla="*/ 62 w 191"/>
                    <a:gd name="T69" fmla="*/ 138 h 202"/>
                    <a:gd name="T70" fmla="*/ 69 w 191"/>
                    <a:gd name="T71" fmla="*/ 138 h 202"/>
                    <a:gd name="T72" fmla="*/ 68 w 191"/>
                    <a:gd name="T73" fmla="*/ 145 h 202"/>
                    <a:gd name="T74" fmla="*/ 32 w 191"/>
                    <a:gd name="T75" fmla="*/ 18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91" h="202">
                      <a:moveTo>
                        <a:pt x="4" y="70"/>
                      </a:move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4" y="0"/>
                        <a:pt x="98" y="0"/>
                        <a:pt x="101" y="3"/>
                      </a:cubicBezTo>
                      <a:cubicBezTo>
                        <a:pt x="188" y="70"/>
                        <a:pt x="188" y="70"/>
                        <a:pt x="188" y="70"/>
                      </a:cubicBezTo>
                      <a:cubicBezTo>
                        <a:pt x="190" y="72"/>
                        <a:pt x="191" y="75"/>
                        <a:pt x="191" y="77"/>
                      </a:cubicBezTo>
                      <a:cubicBezTo>
                        <a:pt x="191" y="77"/>
                        <a:pt x="191" y="77"/>
                        <a:pt x="191" y="77"/>
                      </a:cubicBezTo>
                      <a:cubicBezTo>
                        <a:pt x="191" y="193"/>
                        <a:pt x="191" y="193"/>
                        <a:pt x="191" y="193"/>
                      </a:cubicBezTo>
                      <a:cubicBezTo>
                        <a:pt x="191" y="198"/>
                        <a:pt x="187" y="202"/>
                        <a:pt x="182" y="202"/>
                      </a:cubicBezTo>
                      <a:cubicBezTo>
                        <a:pt x="9" y="202"/>
                        <a:pt x="9" y="202"/>
                        <a:pt x="9" y="202"/>
                      </a:cubicBezTo>
                      <a:cubicBezTo>
                        <a:pt x="4" y="202"/>
                        <a:pt x="0" y="198"/>
                        <a:pt x="0" y="193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74"/>
                        <a:pt x="2" y="72"/>
                        <a:pt x="4" y="70"/>
                      </a:cubicBezTo>
                      <a:close/>
                      <a:moveTo>
                        <a:pt x="22" y="78"/>
                      </a:moveTo>
                      <a:cubicBezTo>
                        <a:pt x="96" y="135"/>
                        <a:pt x="96" y="135"/>
                        <a:pt x="96" y="135"/>
                      </a:cubicBezTo>
                      <a:cubicBezTo>
                        <a:pt x="169" y="78"/>
                        <a:pt x="169" y="78"/>
                        <a:pt x="169" y="78"/>
                      </a:cubicBezTo>
                      <a:cubicBezTo>
                        <a:pt x="96" y="20"/>
                        <a:pt x="96" y="20"/>
                        <a:pt x="96" y="20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lose/>
                      <a:moveTo>
                        <a:pt x="174" y="87"/>
                      </a:moveTo>
                      <a:cubicBezTo>
                        <a:pt x="99" y="145"/>
                        <a:pt x="99" y="145"/>
                        <a:pt x="99" y="145"/>
                      </a:cubicBezTo>
                      <a:cubicBezTo>
                        <a:pt x="97" y="147"/>
                        <a:pt x="94" y="147"/>
                        <a:pt x="92" y="145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185"/>
                        <a:pt x="17" y="185"/>
                        <a:pt x="17" y="185"/>
                      </a:cubicBezTo>
                      <a:cubicBezTo>
                        <a:pt x="174" y="185"/>
                        <a:pt x="174" y="185"/>
                        <a:pt x="174" y="185"/>
                      </a:cubicBezTo>
                      <a:cubicBezTo>
                        <a:pt x="174" y="87"/>
                        <a:pt x="174" y="87"/>
                        <a:pt x="174" y="87"/>
                      </a:cubicBezTo>
                      <a:close/>
                      <a:moveTo>
                        <a:pt x="165" y="172"/>
                      </a:moveTo>
                      <a:cubicBezTo>
                        <a:pt x="167" y="174"/>
                        <a:pt x="167" y="177"/>
                        <a:pt x="165" y="179"/>
                      </a:cubicBezTo>
                      <a:cubicBezTo>
                        <a:pt x="163" y="181"/>
                        <a:pt x="160" y="181"/>
                        <a:pt x="158" y="180"/>
                      </a:cubicBezTo>
                      <a:cubicBezTo>
                        <a:pt x="121" y="145"/>
                        <a:pt x="121" y="145"/>
                        <a:pt x="121" y="145"/>
                      </a:cubicBezTo>
                      <a:cubicBezTo>
                        <a:pt x="119" y="144"/>
                        <a:pt x="119" y="140"/>
                        <a:pt x="121" y="138"/>
                      </a:cubicBezTo>
                      <a:cubicBezTo>
                        <a:pt x="123" y="136"/>
                        <a:pt x="126" y="136"/>
                        <a:pt x="128" y="138"/>
                      </a:cubicBezTo>
                      <a:cubicBezTo>
                        <a:pt x="165" y="172"/>
                        <a:pt x="165" y="172"/>
                        <a:pt x="165" y="172"/>
                      </a:cubicBezTo>
                      <a:close/>
                      <a:moveTo>
                        <a:pt x="32" y="180"/>
                      </a:moveTo>
                      <a:cubicBezTo>
                        <a:pt x="30" y="181"/>
                        <a:pt x="27" y="181"/>
                        <a:pt x="25" y="179"/>
                      </a:cubicBezTo>
                      <a:cubicBezTo>
                        <a:pt x="23" y="177"/>
                        <a:pt x="23" y="174"/>
                        <a:pt x="25" y="172"/>
                      </a:cubicBezTo>
                      <a:cubicBezTo>
                        <a:pt x="62" y="138"/>
                        <a:pt x="62" y="138"/>
                        <a:pt x="62" y="138"/>
                      </a:cubicBezTo>
                      <a:cubicBezTo>
                        <a:pt x="64" y="136"/>
                        <a:pt x="67" y="136"/>
                        <a:pt x="69" y="138"/>
                      </a:cubicBezTo>
                      <a:cubicBezTo>
                        <a:pt x="71" y="140"/>
                        <a:pt x="70" y="144"/>
                        <a:pt x="68" y="145"/>
                      </a:cubicBezTo>
                      <a:cubicBezTo>
                        <a:pt x="32" y="180"/>
                        <a:pt x="32" y="180"/>
                        <a:pt x="32" y="180"/>
                      </a:cubicBez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Freeform 6"/>
                <p:cNvSpPr>
                  <a:spLocks/>
                </p:cNvSpPr>
                <p:nvPr/>
              </p:nvSpPr>
              <p:spPr bwMode="auto">
                <a:xfrm>
                  <a:off x="5232400" y="3157538"/>
                  <a:ext cx="666750" cy="420688"/>
                </a:xfrm>
                <a:custGeom>
                  <a:avLst/>
                  <a:gdLst>
                    <a:gd name="T0" fmla="*/ 7 w 123"/>
                    <a:gd name="T1" fmla="*/ 43 h 78"/>
                    <a:gd name="T2" fmla="*/ 9 w 123"/>
                    <a:gd name="T3" fmla="*/ 78 h 78"/>
                    <a:gd name="T4" fmla="*/ 96 w 123"/>
                    <a:gd name="T5" fmla="*/ 51 h 78"/>
                    <a:gd name="T6" fmla="*/ 123 w 123"/>
                    <a:gd name="T7" fmla="*/ 37 h 78"/>
                    <a:gd name="T8" fmla="*/ 65 w 123"/>
                    <a:gd name="T9" fmla="*/ 0 h 78"/>
                    <a:gd name="T10" fmla="*/ 7 w 123"/>
                    <a:gd name="T11" fmla="*/ 43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3" h="78">
                      <a:moveTo>
                        <a:pt x="7" y="43"/>
                      </a:moveTo>
                      <a:cubicBezTo>
                        <a:pt x="0" y="55"/>
                        <a:pt x="0" y="67"/>
                        <a:pt x="9" y="78"/>
                      </a:cubicBezTo>
                      <a:cubicBezTo>
                        <a:pt x="38" y="69"/>
                        <a:pt x="74" y="72"/>
                        <a:pt x="96" y="51"/>
                      </a:cubicBezTo>
                      <a:cubicBezTo>
                        <a:pt x="107" y="42"/>
                        <a:pt x="114" y="59"/>
                        <a:pt x="123" y="37"/>
                      </a:cubicBezTo>
                      <a:cubicBezTo>
                        <a:pt x="103" y="25"/>
                        <a:pt x="84" y="13"/>
                        <a:pt x="65" y="0"/>
                      </a:cubicBezTo>
                      <a:cubicBezTo>
                        <a:pt x="45" y="15"/>
                        <a:pt x="26" y="29"/>
                        <a:pt x="7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Freeform 7"/>
                <p:cNvSpPr>
                  <a:spLocks noEditPoints="1"/>
                </p:cNvSpPr>
                <p:nvPr/>
              </p:nvSpPr>
              <p:spPr bwMode="auto">
                <a:xfrm>
                  <a:off x="5270500" y="2973388"/>
                  <a:ext cx="693737" cy="712788"/>
                </a:xfrm>
                <a:custGeom>
                  <a:avLst/>
                  <a:gdLst>
                    <a:gd name="T0" fmla="*/ 13 w 128"/>
                    <a:gd name="T1" fmla="*/ 81 h 132"/>
                    <a:gd name="T2" fmla="*/ 10 w 128"/>
                    <a:gd name="T3" fmla="*/ 102 h 132"/>
                    <a:gd name="T4" fmla="*/ 31 w 128"/>
                    <a:gd name="T5" fmla="*/ 105 h 132"/>
                    <a:gd name="T6" fmla="*/ 32 w 128"/>
                    <a:gd name="T7" fmla="*/ 67 h 132"/>
                    <a:gd name="T8" fmla="*/ 30 w 128"/>
                    <a:gd name="T9" fmla="*/ 59 h 132"/>
                    <a:gd name="T10" fmla="*/ 57 w 128"/>
                    <a:gd name="T11" fmla="*/ 89 h 132"/>
                    <a:gd name="T12" fmla="*/ 35 w 128"/>
                    <a:gd name="T13" fmla="*/ 110 h 132"/>
                    <a:gd name="T14" fmla="*/ 5 w 128"/>
                    <a:gd name="T15" fmla="*/ 106 h 132"/>
                    <a:gd name="T16" fmla="*/ 9 w 128"/>
                    <a:gd name="T17" fmla="*/ 76 h 132"/>
                    <a:gd name="T18" fmla="*/ 54 w 128"/>
                    <a:gd name="T19" fmla="*/ 29 h 132"/>
                    <a:gd name="T20" fmla="*/ 59 w 128"/>
                    <a:gd name="T21" fmla="*/ 29 h 132"/>
                    <a:gd name="T22" fmla="*/ 94 w 128"/>
                    <a:gd name="T23" fmla="*/ 72 h 132"/>
                    <a:gd name="T24" fmla="*/ 92 w 128"/>
                    <a:gd name="T25" fmla="*/ 78 h 132"/>
                    <a:gd name="T26" fmla="*/ 61 w 128"/>
                    <a:gd name="T27" fmla="*/ 86 h 132"/>
                    <a:gd name="T28" fmla="*/ 39 w 128"/>
                    <a:gd name="T29" fmla="*/ 57 h 132"/>
                    <a:gd name="T30" fmla="*/ 57 w 128"/>
                    <a:gd name="T31" fmla="*/ 21 h 132"/>
                    <a:gd name="T32" fmla="*/ 62 w 128"/>
                    <a:gd name="T33" fmla="*/ 17 h 132"/>
                    <a:gd name="T34" fmla="*/ 105 w 128"/>
                    <a:gd name="T35" fmla="*/ 77 h 132"/>
                    <a:gd name="T36" fmla="*/ 57 w 128"/>
                    <a:gd name="T37" fmla="*/ 21 h 132"/>
                    <a:gd name="T38" fmla="*/ 93 w 128"/>
                    <a:gd name="T39" fmla="*/ 37 h 132"/>
                    <a:gd name="T40" fmla="*/ 81 w 128"/>
                    <a:gd name="T41" fmla="*/ 35 h 132"/>
                    <a:gd name="T42" fmla="*/ 96 w 128"/>
                    <a:gd name="T43" fmla="*/ 35 h 132"/>
                    <a:gd name="T44" fmla="*/ 114 w 128"/>
                    <a:gd name="T45" fmla="*/ 17 h 132"/>
                    <a:gd name="T46" fmla="*/ 118 w 128"/>
                    <a:gd name="T47" fmla="*/ 22 h 132"/>
                    <a:gd name="T48" fmla="*/ 86 w 128"/>
                    <a:gd name="T49" fmla="*/ 25 h 132"/>
                    <a:gd name="T50" fmla="*/ 80 w 128"/>
                    <a:gd name="T51" fmla="*/ 24 h 132"/>
                    <a:gd name="T52" fmla="*/ 86 w 128"/>
                    <a:gd name="T53" fmla="*/ 0 h 132"/>
                    <a:gd name="T54" fmla="*/ 86 w 128"/>
                    <a:gd name="T55" fmla="*/ 25 h 132"/>
                    <a:gd name="T56" fmla="*/ 100 w 128"/>
                    <a:gd name="T57" fmla="*/ 50 h 132"/>
                    <a:gd name="T58" fmla="*/ 125 w 128"/>
                    <a:gd name="T59" fmla="*/ 50 h 132"/>
                    <a:gd name="T60" fmla="*/ 124 w 128"/>
                    <a:gd name="T61" fmla="*/ 56 h 132"/>
                    <a:gd name="T62" fmla="*/ 36 w 128"/>
                    <a:gd name="T63" fmla="*/ 113 h 132"/>
                    <a:gd name="T64" fmla="*/ 68 w 128"/>
                    <a:gd name="T65" fmla="*/ 123 h 132"/>
                    <a:gd name="T66" fmla="*/ 57 w 128"/>
                    <a:gd name="T67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8" h="132">
                      <a:moveTo>
                        <a:pt x="32" y="67"/>
                      </a:moveTo>
                      <a:cubicBezTo>
                        <a:pt x="13" y="81"/>
                        <a:pt x="13" y="81"/>
                        <a:pt x="13" y="81"/>
                      </a:cubicBezTo>
                      <a:cubicBezTo>
                        <a:pt x="10" y="84"/>
                        <a:pt x="8" y="87"/>
                        <a:pt x="7" y="91"/>
                      </a:cubicBezTo>
                      <a:cubicBezTo>
                        <a:pt x="7" y="95"/>
                        <a:pt x="8" y="99"/>
                        <a:pt x="10" y="102"/>
                      </a:cubicBezTo>
                      <a:cubicBezTo>
                        <a:pt x="13" y="105"/>
                        <a:pt x="16" y="107"/>
                        <a:pt x="20" y="108"/>
                      </a:cubicBezTo>
                      <a:cubicBezTo>
                        <a:pt x="24" y="108"/>
                        <a:pt x="28" y="107"/>
                        <a:pt x="31" y="105"/>
                      </a:cubicBezTo>
                      <a:cubicBezTo>
                        <a:pt x="50" y="90"/>
                        <a:pt x="50" y="90"/>
                        <a:pt x="50" y="90"/>
                      </a:cubicBezTo>
                      <a:cubicBezTo>
                        <a:pt x="32" y="67"/>
                        <a:pt x="32" y="67"/>
                        <a:pt x="32" y="67"/>
                      </a:cubicBezTo>
                      <a:close/>
                      <a:moveTo>
                        <a:pt x="9" y="76"/>
                      </a:move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1" y="58"/>
                        <a:pt x="34" y="58"/>
                        <a:pt x="35" y="60"/>
                      </a:cubicBezTo>
                      <a:cubicBezTo>
                        <a:pt x="57" y="89"/>
                        <a:pt x="57" y="89"/>
                        <a:pt x="57" y="89"/>
                      </a:cubicBezTo>
                      <a:cubicBezTo>
                        <a:pt x="58" y="90"/>
                        <a:pt x="58" y="92"/>
                        <a:pt x="57" y="93"/>
                      </a:cubicBezTo>
                      <a:cubicBezTo>
                        <a:pt x="35" y="110"/>
                        <a:pt x="35" y="110"/>
                        <a:pt x="35" y="110"/>
                      </a:cubicBezTo>
                      <a:cubicBezTo>
                        <a:pt x="31" y="114"/>
                        <a:pt x="25" y="115"/>
                        <a:pt x="19" y="114"/>
                      </a:cubicBezTo>
                      <a:cubicBezTo>
                        <a:pt x="14" y="114"/>
                        <a:pt x="9" y="111"/>
                        <a:pt x="5" y="106"/>
                      </a:cubicBezTo>
                      <a:cubicBezTo>
                        <a:pt x="1" y="102"/>
                        <a:pt x="0" y="96"/>
                        <a:pt x="1" y="90"/>
                      </a:cubicBezTo>
                      <a:cubicBezTo>
                        <a:pt x="1" y="85"/>
                        <a:pt x="4" y="80"/>
                        <a:pt x="9" y="76"/>
                      </a:cubicBezTo>
                      <a:close/>
                      <a:moveTo>
                        <a:pt x="39" y="53"/>
                      </a:move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5" y="27"/>
                        <a:pt x="57" y="27"/>
                        <a:pt x="59" y="28"/>
                      </a:cubicBezTo>
                      <a:cubicBezTo>
                        <a:pt x="59" y="28"/>
                        <a:pt x="59" y="28"/>
                        <a:pt x="59" y="29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94" y="72"/>
                        <a:pt x="94" y="72"/>
                        <a:pt x="94" y="72"/>
                      </a:cubicBezTo>
                      <a:cubicBezTo>
                        <a:pt x="95" y="74"/>
                        <a:pt x="94" y="76"/>
                        <a:pt x="93" y="77"/>
                      </a:cubicBezTo>
                      <a:cubicBezTo>
                        <a:pt x="93" y="77"/>
                        <a:pt x="92" y="78"/>
                        <a:pt x="92" y="78"/>
                      </a:cubicBezTo>
                      <a:cubicBezTo>
                        <a:pt x="65" y="87"/>
                        <a:pt x="65" y="87"/>
                        <a:pt x="65" y="87"/>
                      </a:cubicBezTo>
                      <a:cubicBezTo>
                        <a:pt x="63" y="87"/>
                        <a:pt x="62" y="87"/>
                        <a:pt x="61" y="86"/>
                      </a:cubicBezTo>
                      <a:cubicBezTo>
                        <a:pt x="61" y="86"/>
                        <a:pt x="61" y="86"/>
                        <a:pt x="61" y="86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8" y="56"/>
                        <a:pt x="38" y="54"/>
                        <a:pt x="39" y="53"/>
                      </a:cubicBezTo>
                      <a:close/>
                      <a:moveTo>
                        <a:pt x="57" y="21"/>
                      </a:moveTo>
                      <a:cubicBezTo>
                        <a:pt x="56" y="20"/>
                        <a:pt x="56" y="18"/>
                        <a:pt x="57" y="16"/>
                      </a:cubicBezTo>
                      <a:cubicBezTo>
                        <a:pt x="59" y="15"/>
                        <a:pt x="61" y="16"/>
                        <a:pt x="62" y="17"/>
                      </a:cubicBezTo>
                      <a:cubicBezTo>
                        <a:pt x="106" y="72"/>
                        <a:pt x="106" y="72"/>
                        <a:pt x="106" y="72"/>
                      </a:cubicBezTo>
                      <a:cubicBezTo>
                        <a:pt x="107" y="74"/>
                        <a:pt x="106" y="76"/>
                        <a:pt x="105" y="77"/>
                      </a:cubicBezTo>
                      <a:cubicBezTo>
                        <a:pt x="103" y="78"/>
                        <a:pt x="101" y="78"/>
                        <a:pt x="100" y="76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lose/>
                      <a:moveTo>
                        <a:pt x="81" y="35"/>
                      </a:moveTo>
                      <a:cubicBezTo>
                        <a:pt x="85" y="33"/>
                        <a:pt x="90" y="34"/>
                        <a:pt x="93" y="37"/>
                      </a:cubicBezTo>
                      <a:cubicBezTo>
                        <a:pt x="96" y="41"/>
                        <a:pt x="96" y="46"/>
                        <a:pt x="93" y="49"/>
                      </a:cubicBezTo>
                      <a:cubicBezTo>
                        <a:pt x="81" y="35"/>
                        <a:pt x="81" y="35"/>
                        <a:pt x="81" y="35"/>
                      </a:cubicBezTo>
                      <a:close/>
                      <a:moveTo>
                        <a:pt x="101" y="35"/>
                      </a:moveTo>
                      <a:cubicBezTo>
                        <a:pt x="100" y="36"/>
                        <a:pt x="98" y="36"/>
                        <a:pt x="96" y="35"/>
                      </a:cubicBezTo>
                      <a:cubicBezTo>
                        <a:pt x="95" y="33"/>
                        <a:pt x="96" y="31"/>
                        <a:pt x="97" y="30"/>
                      </a:cubicBezTo>
                      <a:cubicBezTo>
                        <a:pt x="114" y="17"/>
                        <a:pt x="114" y="17"/>
                        <a:pt x="114" y="17"/>
                      </a:cubicBezTo>
                      <a:cubicBezTo>
                        <a:pt x="115" y="16"/>
                        <a:pt x="117" y="16"/>
                        <a:pt x="118" y="18"/>
                      </a:cubicBezTo>
                      <a:cubicBezTo>
                        <a:pt x="120" y="19"/>
                        <a:pt x="119" y="21"/>
                        <a:pt x="118" y="22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lose/>
                      <a:moveTo>
                        <a:pt x="86" y="25"/>
                      </a:moveTo>
                      <a:cubicBezTo>
                        <a:pt x="86" y="27"/>
                        <a:pt x="84" y="28"/>
                        <a:pt x="83" y="28"/>
                      </a:cubicBezTo>
                      <a:cubicBezTo>
                        <a:pt x="81" y="28"/>
                        <a:pt x="79" y="26"/>
                        <a:pt x="80" y="24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2" y="1"/>
                        <a:pt x="84" y="0"/>
                        <a:pt x="86" y="0"/>
                      </a:cubicBezTo>
                      <a:cubicBezTo>
                        <a:pt x="88" y="0"/>
                        <a:pt x="89" y="2"/>
                        <a:pt x="89" y="4"/>
                      </a:cubicBezTo>
                      <a:cubicBezTo>
                        <a:pt x="86" y="25"/>
                        <a:pt x="86" y="25"/>
                        <a:pt x="86" y="25"/>
                      </a:cubicBezTo>
                      <a:close/>
                      <a:moveTo>
                        <a:pt x="103" y="54"/>
                      </a:moveTo>
                      <a:cubicBezTo>
                        <a:pt x="101" y="53"/>
                        <a:pt x="99" y="52"/>
                        <a:pt x="100" y="50"/>
                      </a:cubicBezTo>
                      <a:cubicBezTo>
                        <a:pt x="100" y="48"/>
                        <a:pt x="102" y="47"/>
                        <a:pt x="103" y="47"/>
                      </a:cubicBezTo>
                      <a:cubicBezTo>
                        <a:pt x="125" y="50"/>
                        <a:pt x="125" y="50"/>
                        <a:pt x="125" y="50"/>
                      </a:cubicBezTo>
                      <a:cubicBezTo>
                        <a:pt x="127" y="50"/>
                        <a:pt x="128" y="51"/>
                        <a:pt x="128" y="53"/>
                      </a:cubicBezTo>
                      <a:cubicBezTo>
                        <a:pt x="128" y="55"/>
                        <a:pt x="126" y="57"/>
                        <a:pt x="124" y="56"/>
                      </a:cubicBezTo>
                      <a:cubicBezTo>
                        <a:pt x="103" y="54"/>
                        <a:pt x="103" y="54"/>
                        <a:pt x="103" y="54"/>
                      </a:cubicBezTo>
                      <a:close/>
                      <a:moveTo>
                        <a:pt x="36" y="113"/>
                      </a:moveTo>
                      <a:cubicBezTo>
                        <a:pt x="52" y="101"/>
                        <a:pt x="52" y="101"/>
                        <a:pt x="52" y="101"/>
                      </a:cubicBezTo>
                      <a:cubicBezTo>
                        <a:pt x="53" y="114"/>
                        <a:pt x="57" y="115"/>
                        <a:pt x="68" y="123"/>
                      </a:cubicBezTo>
                      <a:cubicBezTo>
                        <a:pt x="66" y="131"/>
                        <a:pt x="66" y="131"/>
                        <a:pt x="66" y="131"/>
                      </a:cubicBezTo>
                      <a:cubicBezTo>
                        <a:pt x="57" y="132"/>
                        <a:pt x="57" y="132"/>
                        <a:pt x="57" y="132"/>
                      </a:cubicBezTo>
                      <a:cubicBezTo>
                        <a:pt x="58" y="124"/>
                        <a:pt x="50" y="122"/>
                        <a:pt x="36" y="113"/>
                      </a:cubicBezTo>
                      <a:close/>
                    </a:path>
                  </a:pathLst>
                </a:custGeom>
                <a:solidFill>
                  <a:srgbClr val="E54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5" name="Пятиугольник 4"/>
            <p:cNvSpPr/>
            <p:nvPr/>
          </p:nvSpPr>
          <p:spPr bwMode="auto">
            <a:xfrm>
              <a:off x="2233713" y="3459238"/>
              <a:ext cx="251458" cy="590655"/>
            </a:xfrm>
            <a:prstGeom prst="homePlate">
              <a:avLst>
                <a:gd name="adj" fmla="val 43776"/>
              </a:avLst>
            </a:prstGeom>
            <a:solidFill>
              <a:srgbClr val="E4465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vert270" lIns="36000" tIns="0" rIns="0" bIns="0" anchor="t"/>
            <a:lstStyle/>
            <a:p>
              <a:pPr algn="ctr"/>
              <a:endParaRPr lang="ru-RU" sz="12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endParaRPr>
            </a:p>
          </p:txBody>
        </p:sp>
        <p:sp>
          <p:nvSpPr>
            <p:cNvPr id="57" name="Пятиугольник 56"/>
            <p:cNvSpPr/>
            <p:nvPr/>
          </p:nvSpPr>
          <p:spPr bwMode="auto">
            <a:xfrm>
              <a:off x="4424130" y="3459238"/>
              <a:ext cx="251458" cy="590655"/>
            </a:xfrm>
            <a:prstGeom prst="homePlate">
              <a:avLst>
                <a:gd name="adj" fmla="val 43776"/>
              </a:avLst>
            </a:prstGeom>
            <a:solidFill>
              <a:srgbClr val="E4465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vert270" lIns="36000" tIns="0" rIns="0" bIns="0" anchor="t"/>
            <a:lstStyle/>
            <a:p>
              <a:pPr algn="ctr"/>
              <a:endParaRPr lang="ru-RU" sz="12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endParaRPr>
            </a:p>
          </p:txBody>
        </p:sp>
        <p:sp>
          <p:nvSpPr>
            <p:cNvPr id="58" name="Пятиугольник 57"/>
            <p:cNvSpPr/>
            <p:nvPr/>
          </p:nvSpPr>
          <p:spPr bwMode="auto">
            <a:xfrm>
              <a:off x="6612292" y="3459238"/>
              <a:ext cx="251458" cy="590655"/>
            </a:xfrm>
            <a:prstGeom prst="homePlate">
              <a:avLst>
                <a:gd name="adj" fmla="val 43776"/>
              </a:avLst>
            </a:prstGeom>
            <a:solidFill>
              <a:srgbClr val="E4465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vert270" lIns="36000" tIns="0" rIns="0" bIns="0" anchor="t"/>
            <a:lstStyle/>
            <a:p>
              <a:pPr algn="ctr"/>
              <a:endParaRPr lang="ru-RU" sz="12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0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4067944" y="260350"/>
            <a:ext cx="4824536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Дополнительные сервисы </a:t>
            </a:r>
          </a:p>
          <a:p>
            <a:pPr>
              <a:defRPr/>
            </a:pPr>
            <a:r>
              <a:rPr lang="ru-RU" altLang="ru-RU" dirty="0" smtClean="0"/>
              <a:t>для поставщиков</a:t>
            </a:r>
            <a:endParaRPr lang="ru-RU" altLang="ru-RU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0827" y="1484316"/>
            <a:ext cx="8713787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2" tIns="44991" rIns="89982" bIns="44991">
            <a:spAutoFit/>
          </a:bodyPr>
          <a:lstStyle/>
          <a:p>
            <a:pPr fontAlgn="b"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>
                <a:solidFill>
                  <a:srgbClr val="E4465A"/>
                </a:solidFill>
                <a:latin typeface="+mn-lt"/>
                <a:ea typeface="Arial Unicode MS" pitchFamily="34" charset="-128"/>
              </a:rPr>
              <a:t>Тендерные кредиты</a:t>
            </a: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-72628" y="2132856"/>
            <a:ext cx="3528392" cy="31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marL="57144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Сервис тендерных кредитов полностью интегрирован </a:t>
            </a:r>
            <a:b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</a:b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в интерфейс площадки</a:t>
            </a:r>
          </a:p>
          <a:p>
            <a:pPr marL="57144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Быстрое рассмотрение заявки</a:t>
            </a:r>
          </a:p>
          <a:p>
            <a:pPr marL="57144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Все юридически значимые действия осуществляются непосредственно на сайте и заверяются ЭЦП</a:t>
            </a:r>
          </a:p>
          <a:p>
            <a:pPr marL="57144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Тендерное кредитование позволяет увеличить количество торгов, в которых участвует поставщик, 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в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10 и более раз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780136" y="1426442"/>
            <a:ext cx="4536280" cy="70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2" tIns="44991" rIns="89982" bIns="44991">
            <a:spAutoFit/>
          </a:bodyPr>
          <a:lstStyle/>
          <a:p>
            <a:pPr fontAlgn="b"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Автоматизированный сервис выдачи банковских гарантий</a:t>
            </a:r>
            <a:endParaRPr lang="ru-RU" altLang="ru-RU" sz="2000" b="1" dirty="0">
              <a:solidFill>
                <a:srgbClr val="E4465A"/>
              </a:solidFill>
              <a:latin typeface="+mn-lt"/>
              <a:ea typeface="Arial Unicode MS" pitchFamily="34" charset="-128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3491880" y="1628800"/>
            <a:ext cx="0" cy="4392488"/>
          </a:xfrm>
          <a:prstGeom prst="line">
            <a:avLst/>
          </a:prstGeom>
          <a:solidFill>
            <a:srgbClr val="00B8FF"/>
          </a:solidFill>
          <a:ln w="57150" cap="flat" cmpd="dbl" algn="ctr">
            <a:solidFill>
              <a:srgbClr val="FF070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3707904" y="2132856"/>
            <a:ext cx="5112568" cy="39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Полностью электронный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документооборот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Проверенные технологии применения электронной подписи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Высокая скорость и надежность работы сервиса, удобный и понятный интерфейс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Получение предварительного рейтинга поставщика по данным системы «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Скрин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»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100%  юридическая чистота сделки, контроль публикации банковской гарантии в реестре федерального казначейства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РФ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на официальном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сайте единой информационной системы </a:t>
            </a:r>
          </a:p>
          <a:p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Банки-партнеры входят в перечень банков, соответствующих требованиям статьи 74.1 НК РФ</a:t>
            </a:r>
          </a:p>
        </p:txBody>
      </p:sp>
      <p:pic>
        <p:nvPicPr>
          <p:cNvPr id="1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40370"/>
            <a:ext cx="1064382" cy="44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3303588" y="256236"/>
            <a:ext cx="57610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Индивидуальное Обучение</a:t>
            </a:r>
          </a:p>
        </p:txBody>
      </p:sp>
      <p:sp>
        <p:nvSpPr>
          <p:cNvPr id="17" name="Пятиугольник 16"/>
          <p:cNvSpPr/>
          <p:nvPr/>
        </p:nvSpPr>
        <p:spPr bwMode="auto">
          <a:xfrm>
            <a:off x="323850" y="2974975"/>
            <a:ext cx="5184775" cy="382588"/>
          </a:xfrm>
          <a:prstGeom prst="homePlate">
            <a:avLst>
              <a:gd name="adj" fmla="val 20798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600" b="1" dirty="0">
                <a:solidFill>
                  <a:srgbClr val="FFFFFF"/>
                </a:solidFill>
                <a:latin typeface="Arial" charset="0"/>
                <a:ea typeface="Microsoft YaHei" charset="-122"/>
              </a:rPr>
              <a:t>СОТРУДНИЧЕСТВО С ВЕДУЩИМИ ВУЗАМИ</a:t>
            </a:r>
          </a:p>
        </p:txBody>
      </p:sp>
      <p:sp>
        <p:nvSpPr>
          <p:cNvPr id="18" name="Пятиугольник 17"/>
          <p:cNvSpPr/>
          <p:nvPr/>
        </p:nvSpPr>
        <p:spPr bwMode="auto">
          <a:xfrm>
            <a:off x="323850" y="2505075"/>
            <a:ext cx="4446588" cy="381000"/>
          </a:xfrm>
          <a:prstGeom prst="homePlate">
            <a:avLst>
              <a:gd name="adj" fmla="val 20798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FFFFFF"/>
                </a:solidFill>
                <a:latin typeface="Arial" charset="0"/>
                <a:ea typeface="Microsoft YaHei" charset="-122"/>
              </a:rPr>
              <a:t>КОНФЕРЕНЦИИ</a:t>
            </a:r>
            <a:endParaRPr lang="ru-RU" sz="1600" b="1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9" name="Пятиугольник 18"/>
          <p:cNvSpPr/>
          <p:nvPr/>
        </p:nvSpPr>
        <p:spPr bwMode="auto">
          <a:xfrm>
            <a:off x="323850" y="2033588"/>
            <a:ext cx="3713163" cy="381000"/>
          </a:xfrm>
          <a:prstGeom prst="homePlate">
            <a:avLst>
              <a:gd name="adj" fmla="val 20798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FFFFFF"/>
                </a:solidFill>
                <a:latin typeface="Arial" charset="0"/>
                <a:ea typeface="Microsoft YaHei" charset="-122"/>
              </a:rPr>
              <a:t>ВЕБИНАРЫ</a:t>
            </a:r>
            <a:endParaRPr lang="ru-RU" sz="1600" b="1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0" name="Пятиугольник 19"/>
          <p:cNvSpPr/>
          <p:nvPr/>
        </p:nvSpPr>
        <p:spPr bwMode="auto">
          <a:xfrm>
            <a:off x="323850" y="1562100"/>
            <a:ext cx="2979738" cy="381000"/>
          </a:xfrm>
          <a:prstGeom prst="homePlate">
            <a:avLst>
              <a:gd name="adj" fmla="val 20798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600" b="1" dirty="0">
                <a:solidFill>
                  <a:srgbClr val="FFFFFF"/>
                </a:solidFill>
                <a:latin typeface="Arial" charset="0"/>
                <a:ea typeface="Microsoft YaHei" charset="-122"/>
              </a:rPr>
              <a:t>СЕМИНАРЫ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0825" y="3876675"/>
            <a:ext cx="8713788" cy="194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7675">
              <a:spcBef>
                <a:spcPts val="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altLang="ru-RU" sz="16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Разработка комплекса обучающих мероприятий для                                        заказчиков и участников</a:t>
            </a:r>
          </a:p>
          <a:p>
            <a:pPr defTabSz="447675">
              <a:spcBef>
                <a:spcPts val="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Обзор </a:t>
            </a: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актуального законодательства </a:t>
            </a:r>
          </a:p>
          <a:p>
            <a:pPr defTabSz="447675">
              <a:spcBef>
                <a:spcPts val="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Рассмотрение основных аспектов закупок </a:t>
            </a:r>
          </a:p>
          <a:p>
            <a:pPr defTabSz="447675">
              <a:spcBef>
                <a:spcPts val="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Практика закупок на учебной площадке </a:t>
            </a:r>
          </a:p>
          <a:p>
            <a:pPr defTabSz="447675">
              <a:spcBef>
                <a:spcPts val="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Привлечение </a:t>
            </a: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ведущих экспертов</a:t>
            </a:r>
          </a:p>
          <a:p>
            <a:pPr defTabSz="447675">
              <a:spcBef>
                <a:spcPts val="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Обмен практическим </a:t>
            </a:r>
            <a:r>
              <a:rPr lang="ru-RU" altLang="ru-RU" sz="16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опытом</a:t>
            </a:r>
            <a:endParaRPr lang="ru-RU" altLang="ru-RU" sz="16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5929313" y="1601788"/>
            <a:ext cx="2981325" cy="1862137"/>
            <a:chOff x="5929313" y="1601692"/>
            <a:chExt cx="2980913" cy="1861815"/>
          </a:xfrm>
        </p:grpSpPr>
        <p:sp>
          <p:nvSpPr>
            <p:cNvPr id="48147" name="Freeform 11"/>
            <p:cNvSpPr>
              <a:spLocks noEditPoints="1"/>
            </p:cNvSpPr>
            <p:nvPr/>
          </p:nvSpPr>
          <p:spPr bwMode="auto">
            <a:xfrm>
              <a:off x="5929313" y="1601692"/>
              <a:ext cx="2980913" cy="1861815"/>
            </a:xfrm>
            <a:custGeom>
              <a:avLst/>
              <a:gdLst>
                <a:gd name="T0" fmla="*/ 1074770721 w 7748"/>
                <a:gd name="T1" fmla="*/ 619169373 h 5117"/>
                <a:gd name="T2" fmla="*/ 959463482 w 7748"/>
                <a:gd name="T3" fmla="*/ 659679586 h 5117"/>
                <a:gd name="T4" fmla="*/ 952802596 w 7748"/>
                <a:gd name="T5" fmla="*/ 673183112 h 5117"/>
                <a:gd name="T6" fmla="*/ 939480823 w 7748"/>
                <a:gd name="T7" fmla="*/ 677154523 h 5117"/>
                <a:gd name="T8" fmla="*/ 843416015 w 7748"/>
                <a:gd name="T9" fmla="*/ 677286964 h 5117"/>
                <a:gd name="T10" fmla="*/ 788352612 w 7748"/>
                <a:gd name="T11" fmla="*/ 677286964 h 5117"/>
                <a:gd name="T12" fmla="*/ 715674968 w 7748"/>
                <a:gd name="T13" fmla="*/ 677286964 h 5117"/>
                <a:gd name="T14" fmla="*/ 648622123 w 7748"/>
                <a:gd name="T15" fmla="*/ 675698399 h 5117"/>
                <a:gd name="T16" fmla="*/ 638112750 w 7748"/>
                <a:gd name="T17" fmla="*/ 664842602 h 5117"/>
                <a:gd name="T18" fmla="*/ 639445081 w 7748"/>
                <a:gd name="T19" fmla="*/ 633996945 h 5117"/>
                <a:gd name="T20" fmla="*/ 0 w 7748"/>
                <a:gd name="T21" fmla="*/ 0 h 5117"/>
                <a:gd name="T22" fmla="*/ 656467218 w 7748"/>
                <a:gd name="T23" fmla="*/ 586999670 h 5117"/>
                <a:gd name="T24" fmla="*/ 687107372 w 7748"/>
                <a:gd name="T25" fmla="*/ 548872668 h 5117"/>
                <a:gd name="T26" fmla="*/ 714787003 w 7748"/>
                <a:gd name="T27" fmla="*/ 528750002 h 5117"/>
                <a:gd name="T28" fmla="*/ 746759103 w 7748"/>
                <a:gd name="T29" fmla="*/ 514584636 h 5117"/>
                <a:gd name="T30" fmla="*/ 781839848 w 7748"/>
                <a:gd name="T31" fmla="*/ 507435732 h 5117"/>
                <a:gd name="T32" fmla="*/ 818844644 w 7748"/>
                <a:gd name="T33" fmla="*/ 507833055 h 5117"/>
                <a:gd name="T34" fmla="*/ 853777266 w 7748"/>
                <a:gd name="T35" fmla="*/ 515775877 h 5117"/>
                <a:gd name="T36" fmla="*/ 885305384 w 7748"/>
                <a:gd name="T37" fmla="*/ 530735526 h 5117"/>
                <a:gd name="T38" fmla="*/ 912393296 w 7748"/>
                <a:gd name="T39" fmla="*/ 551387955 h 5117"/>
                <a:gd name="T40" fmla="*/ 886193733 w 7748"/>
                <a:gd name="T41" fmla="*/ 576144237 h 5117"/>
                <a:gd name="T42" fmla="*/ 854961475 w 7748"/>
                <a:gd name="T43" fmla="*/ 554565084 h 5117"/>
                <a:gd name="T44" fmla="*/ 829502138 w 7748"/>
                <a:gd name="T45" fmla="*/ 545430657 h 5117"/>
                <a:gd name="T46" fmla="*/ 801674385 w 7748"/>
                <a:gd name="T47" fmla="*/ 541591323 h 5117"/>
                <a:gd name="T48" fmla="*/ 773402649 w 7748"/>
                <a:gd name="T49" fmla="*/ 544106610 h 5117"/>
                <a:gd name="T50" fmla="*/ 747203086 w 7748"/>
                <a:gd name="T51" fmla="*/ 552049797 h 5117"/>
                <a:gd name="T52" fmla="*/ 719375332 w 7748"/>
                <a:gd name="T53" fmla="*/ 568730451 h 5117"/>
                <a:gd name="T54" fmla="*/ 689919772 w 7748"/>
                <a:gd name="T55" fmla="*/ 601959319 h 5117"/>
                <a:gd name="T56" fmla="*/ 675561528 w 7748"/>
                <a:gd name="T57" fmla="*/ 642204649 h 5117"/>
                <a:gd name="T58" fmla="*/ 736397853 w 7748"/>
                <a:gd name="T59" fmla="*/ 642204649 h 5117"/>
                <a:gd name="T60" fmla="*/ 817808557 w 7748"/>
                <a:gd name="T61" fmla="*/ 642204649 h 5117"/>
                <a:gd name="T62" fmla="*/ 889894097 w 7748"/>
                <a:gd name="T63" fmla="*/ 642204649 h 5117"/>
                <a:gd name="T64" fmla="*/ 916685764 w 7748"/>
                <a:gd name="T65" fmla="*/ 623538108 h 5117"/>
                <a:gd name="T66" fmla="*/ 895962879 w 7748"/>
                <a:gd name="T67" fmla="*/ 586602711 h 5117"/>
                <a:gd name="T68" fmla="*/ 825949512 w 7748"/>
                <a:gd name="T69" fmla="*/ 368298080 h 5117"/>
                <a:gd name="T70" fmla="*/ 803894680 w 7748"/>
                <a:gd name="T71" fmla="*/ 361149176 h 5117"/>
                <a:gd name="T72" fmla="*/ 780211657 w 7748"/>
                <a:gd name="T73" fmla="*/ 363929346 h 5117"/>
                <a:gd name="T74" fmla="*/ 761116963 w 7748"/>
                <a:gd name="T75" fmla="*/ 375579061 h 5117"/>
                <a:gd name="T76" fmla="*/ 748831277 w 7748"/>
                <a:gd name="T77" fmla="*/ 393848643 h 5117"/>
                <a:gd name="T78" fmla="*/ 745871139 w 7748"/>
                <a:gd name="T79" fmla="*/ 416221714 h 5117"/>
                <a:gd name="T80" fmla="*/ 753124130 w 7748"/>
                <a:gd name="T81" fmla="*/ 437138662 h 5117"/>
                <a:gd name="T82" fmla="*/ 768813935 w 7748"/>
                <a:gd name="T83" fmla="*/ 452628075 h 5117"/>
                <a:gd name="T84" fmla="*/ 790424785 w 7748"/>
                <a:gd name="T85" fmla="*/ 460703338 h 5117"/>
                <a:gd name="T86" fmla="*/ 814108193 w 7748"/>
                <a:gd name="T87" fmla="*/ 459114774 h 5117"/>
                <a:gd name="T88" fmla="*/ 833942729 w 7748"/>
                <a:gd name="T89" fmla="*/ 448258977 h 5117"/>
                <a:gd name="T90" fmla="*/ 847116380 w 7748"/>
                <a:gd name="T91" fmla="*/ 430651963 h 5117"/>
                <a:gd name="T92" fmla="*/ 851112988 w 7748"/>
                <a:gd name="T93" fmla="*/ 408543410 h 5117"/>
                <a:gd name="T94" fmla="*/ 844896084 w 7748"/>
                <a:gd name="T95" fmla="*/ 387229140 h 5117"/>
                <a:gd name="T96" fmla="*/ 807595044 w 7748"/>
                <a:gd name="T97" fmla="*/ 326199303 h 5117"/>
                <a:gd name="T98" fmla="*/ 845044206 w 7748"/>
                <a:gd name="T99" fmla="*/ 338113900 h 5117"/>
                <a:gd name="T100" fmla="*/ 872871960 w 7748"/>
                <a:gd name="T101" fmla="*/ 363399581 h 5117"/>
                <a:gd name="T102" fmla="*/ 887229819 w 7748"/>
                <a:gd name="T103" fmla="*/ 398084937 h 5117"/>
                <a:gd name="T104" fmla="*/ 884269297 w 7748"/>
                <a:gd name="T105" fmla="*/ 436476821 h 5117"/>
                <a:gd name="T106" fmla="*/ 864878743 w 7748"/>
                <a:gd name="T107" fmla="*/ 468514083 h 5117"/>
                <a:gd name="T108" fmla="*/ 833350625 w 7748"/>
                <a:gd name="T109" fmla="*/ 489695913 h 5117"/>
                <a:gd name="T110" fmla="*/ 793829289 w 7748"/>
                <a:gd name="T111" fmla="*/ 496315417 h 5117"/>
                <a:gd name="T112" fmla="*/ 755492163 w 7748"/>
                <a:gd name="T113" fmla="*/ 486121461 h 5117"/>
                <a:gd name="T114" fmla="*/ 726480585 w 7748"/>
                <a:gd name="T115" fmla="*/ 462159826 h 5117"/>
                <a:gd name="T116" fmla="*/ 710494150 w 7748"/>
                <a:gd name="T117" fmla="*/ 428268753 h 5117"/>
                <a:gd name="T118" fmla="*/ 711382499 w 7748"/>
                <a:gd name="T119" fmla="*/ 389744427 h 5117"/>
                <a:gd name="T120" fmla="*/ 729144862 w 7748"/>
                <a:gd name="T121" fmla="*/ 356912883 h 5117"/>
                <a:gd name="T122" fmla="*/ 759488772 w 7748"/>
                <a:gd name="T123" fmla="*/ 334274930 h 5117"/>
                <a:gd name="T124" fmla="*/ 798418003 w 7748"/>
                <a:gd name="T125" fmla="*/ 325801979 h 51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748" h="5117">
                  <a:moveTo>
                    <a:pt x="1736" y="2830"/>
                  </a:moveTo>
                  <a:lnTo>
                    <a:pt x="2187" y="2830"/>
                  </a:lnTo>
                  <a:lnTo>
                    <a:pt x="2187" y="3879"/>
                  </a:lnTo>
                  <a:lnTo>
                    <a:pt x="1736" y="3879"/>
                  </a:lnTo>
                  <a:lnTo>
                    <a:pt x="1736" y="2830"/>
                  </a:lnTo>
                  <a:close/>
                  <a:moveTo>
                    <a:pt x="7375" y="1037"/>
                  </a:moveTo>
                  <a:lnTo>
                    <a:pt x="7375" y="4555"/>
                  </a:lnTo>
                  <a:lnTo>
                    <a:pt x="7375" y="4677"/>
                  </a:lnTo>
                  <a:lnTo>
                    <a:pt x="7261" y="4677"/>
                  </a:lnTo>
                  <a:lnTo>
                    <a:pt x="6444" y="4677"/>
                  </a:lnTo>
                  <a:lnTo>
                    <a:pt x="6453" y="4713"/>
                  </a:lnTo>
                  <a:lnTo>
                    <a:pt x="6461" y="4750"/>
                  </a:lnTo>
                  <a:lnTo>
                    <a:pt x="6467" y="4789"/>
                  </a:lnTo>
                  <a:lnTo>
                    <a:pt x="6472" y="4826"/>
                  </a:lnTo>
                  <a:lnTo>
                    <a:pt x="6477" y="4865"/>
                  </a:lnTo>
                  <a:lnTo>
                    <a:pt x="6480" y="4904"/>
                  </a:lnTo>
                  <a:lnTo>
                    <a:pt x="6482" y="4943"/>
                  </a:lnTo>
                  <a:lnTo>
                    <a:pt x="6482" y="4983"/>
                  </a:lnTo>
                  <a:lnTo>
                    <a:pt x="6482" y="4996"/>
                  </a:lnTo>
                  <a:lnTo>
                    <a:pt x="6480" y="5009"/>
                  </a:lnTo>
                  <a:lnTo>
                    <a:pt x="6477" y="5022"/>
                  </a:lnTo>
                  <a:lnTo>
                    <a:pt x="6473" y="5034"/>
                  </a:lnTo>
                  <a:lnTo>
                    <a:pt x="6467" y="5046"/>
                  </a:lnTo>
                  <a:lnTo>
                    <a:pt x="6461" y="5057"/>
                  </a:lnTo>
                  <a:lnTo>
                    <a:pt x="6454" y="5067"/>
                  </a:lnTo>
                  <a:lnTo>
                    <a:pt x="6446" y="5077"/>
                  </a:lnTo>
                  <a:lnTo>
                    <a:pt x="6437" y="5085"/>
                  </a:lnTo>
                  <a:lnTo>
                    <a:pt x="6428" y="5093"/>
                  </a:lnTo>
                  <a:lnTo>
                    <a:pt x="6418" y="5099"/>
                  </a:lnTo>
                  <a:lnTo>
                    <a:pt x="6407" y="5105"/>
                  </a:lnTo>
                  <a:lnTo>
                    <a:pt x="6396" y="5109"/>
                  </a:lnTo>
                  <a:lnTo>
                    <a:pt x="6383" y="5112"/>
                  </a:lnTo>
                  <a:lnTo>
                    <a:pt x="6370" y="5114"/>
                  </a:lnTo>
                  <a:lnTo>
                    <a:pt x="6358" y="5115"/>
                  </a:lnTo>
                  <a:lnTo>
                    <a:pt x="6352" y="5115"/>
                  </a:lnTo>
                  <a:lnTo>
                    <a:pt x="6347" y="5115"/>
                  </a:lnTo>
                  <a:lnTo>
                    <a:pt x="6260" y="5115"/>
                  </a:lnTo>
                  <a:lnTo>
                    <a:pt x="6176" y="5115"/>
                  </a:lnTo>
                  <a:lnTo>
                    <a:pt x="6097" y="5115"/>
                  </a:lnTo>
                  <a:lnTo>
                    <a:pt x="6021" y="5115"/>
                  </a:lnTo>
                  <a:lnTo>
                    <a:pt x="5950" y="5116"/>
                  </a:lnTo>
                  <a:lnTo>
                    <a:pt x="5881" y="5116"/>
                  </a:lnTo>
                  <a:lnTo>
                    <a:pt x="5816" y="5116"/>
                  </a:lnTo>
                  <a:lnTo>
                    <a:pt x="5756" y="5116"/>
                  </a:lnTo>
                  <a:lnTo>
                    <a:pt x="5698" y="5116"/>
                  </a:lnTo>
                  <a:lnTo>
                    <a:pt x="5644" y="5116"/>
                  </a:lnTo>
                  <a:lnTo>
                    <a:pt x="5595" y="5116"/>
                  </a:lnTo>
                  <a:lnTo>
                    <a:pt x="5548" y="5116"/>
                  </a:lnTo>
                  <a:lnTo>
                    <a:pt x="5505" y="5116"/>
                  </a:lnTo>
                  <a:lnTo>
                    <a:pt x="5464" y="5116"/>
                  </a:lnTo>
                  <a:lnTo>
                    <a:pt x="5429" y="5116"/>
                  </a:lnTo>
                  <a:lnTo>
                    <a:pt x="5396" y="5117"/>
                  </a:lnTo>
                  <a:lnTo>
                    <a:pt x="5362" y="5116"/>
                  </a:lnTo>
                  <a:lnTo>
                    <a:pt x="5326" y="5116"/>
                  </a:lnTo>
                  <a:lnTo>
                    <a:pt x="5285" y="5116"/>
                  </a:lnTo>
                  <a:lnTo>
                    <a:pt x="5242" y="5116"/>
                  </a:lnTo>
                  <a:lnTo>
                    <a:pt x="5195" y="5116"/>
                  </a:lnTo>
                  <a:lnTo>
                    <a:pt x="5144" y="5116"/>
                  </a:lnTo>
                  <a:lnTo>
                    <a:pt x="5090" y="5116"/>
                  </a:lnTo>
                  <a:lnTo>
                    <a:pt x="5032" y="5116"/>
                  </a:lnTo>
                  <a:lnTo>
                    <a:pt x="4970" y="5116"/>
                  </a:lnTo>
                  <a:lnTo>
                    <a:pt x="4904" y="5116"/>
                  </a:lnTo>
                  <a:lnTo>
                    <a:pt x="4835" y="5116"/>
                  </a:lnTo>
                  <a:lnTo>
                    <a:pt x="4762" y="5115"/>
                  </a:lnTo>
                  <a:lnTo>
                    <a:pt x="4685" y="5115"/>
                  </a:lnTo>
                  <a:lnTo>
                    <a:pt x="4604" y="5115"/>
                  </a:lnTo>
                  <a:lnTo>
                    <a:pt x="4518" y="5115"/>
                  </a:lnTo>
                  <a:lnTo>
                    <a:pt x="4429" y="5115"/>
                  </a:lnTo>
                  <a:lnTo>
                    <a:pt x="4417" y="5114"/>
                  </a:lnTo>
                  <a:lnTo>
                    <a:pt x="4405" y="5112"/>
                  </a:lnTo>
                  <a:lnTo>
                    <a:pt x="4393" y="5109"/>
                  </a:lnTo>
                  <a:lnTo>
                    <a:pt x="4382" y="5104"/>
                  </a:lnTo>
                  <a:lnTo>
                    <a:pt x="4370" y="5099"/>
                  </a:lnTo>
                  <a:lnTo>
                    <a:pt x="4360" y="5092"/>
                  </a:lnTo>
                  <a:lnTo>
                    <a:pt x="4350" y="5085"/>
                  </a:lnTo>
                  <a:lnTo>
                    <a:pt x="4341" y="5076"/>
                  </a:lnTo>
                  <a:lnTo>
                    <a:pt x="4334" y="5067"/>
                  </a:lnTo>
                  <a:lnTo>
                    <a:pt x="4326" y="5057"/>
                  </a:lnTo>
                  <a:lnTo>
                    <a:pt x="4320" y="5046"/>
                  </a:lnTo>
                  <a:lnTo>
                    <a:pt x="4315" y="5034"/>
                  </a:lnTo>
                  <a:lnTo>
                    <a:pt x="4311" y="5022"/>
                  </a:lnTo>
                  <a:lnTo>
                    <a:pt x="4308" y="5009"/>
                  </a:lnTo>
                  <a:lnTo>
                    <a:pt x="4306" y="4996"/>
                  </a:lnTo>
                  <a:lnTo>
                    <a:pt x="4305" y="4983"/>
                  </a:lnTo>
                  <a:lnTo>
                    <a:pt x="4306" y="4943"/>
                  </a:lnTo>
                  <a:lnTo>
                    <a:pt x="4307" y="4904"/>
                  </a:lnTo>
                  <a:lnTo>
                    <a:pt x="4311" y="4865"/>
                  </a:lnTo>
                  <a:lnTo>
                    <a:pt x="4315" y="4826"/>
                  </a:lnTo>
                  <a:lnTo>
                    <a:pt x="4320" y="4789"/>
                  </a:lnTo>
                  <a:lnTo>
                    <a:pt x="4327" y="4750"/>
                  </a:lnTo>
                  <a:lnTo>
                    <a:pt x="4334" y="4713"/>
                  </a:lnTo>
                  <a:lnTo>
                    <a:pt x="4343" y="4677"/>
                  </a:lnTo>
                  <a:lnTo>
                    <a:pt x="477" y="4677"/>
                  </a:lnTo>
                  <a:lnTo>
                    <a:pt x="363" y="4677"/>
                  </a:lnTo>
                  <a:lnTo>
                    <a:pt x="363" y="4555"/>
                  </a:lnTo>
                  <a:lnTo>
                    <a:pt x="363" y="1037"/>
                  </a:lnTo>
                  <a:lnTo>
                    <a:pt x="0" y="1037"/>
                  </a:lnTo>
                  <a:lnTo>
                    <a:pt x="0" y="0"/>
                  </a:lnTo>
                  <a:lnTo>
                    <a:pt x="7748" y="0"/>
                  </a:lnTo>
                  <a:lnTo>
                    <a:pt x="7748" y="1037"/>
                  </a:lnTo>
                  <a:lnTo>
                    <a:pt x="7375" y="1037"/>
                  </a:lnTo>
                  <a:close/>
                  <a:moveTo>
                    <a:pt x="6352" y="4434"/>
                  </a:moveTo>
                  <a:lnTo>
                    <a:pt x="7147" y="4434"/>
                  </a:lnTo>
                  <a:lnTo>
                    <a:pt x="7147" y="1037"/>
                  </a:lnTo>
                  <a:lnTo>
                    <a:pt x="591" y="1037"/>
                  </a:lnTo>
                  <a:lnTo>
                    <a:pt x="591" y="4434"/>
                  </a:lnTo>
                  <a:lnTo>
                    <a:pt x="4435" y="4434"/>
                  </a:lnTo>
                  <a:lnTo>
                    <a:pt x="4454" y="4398"/>
                  </a:lnTo>
                  <a:lnTo>
                    <a:pt x="4476" y="4361"/>
                  </a:lnTo>
                  <a:lnTo>
                    <a:pt x="4497" y="4326"/>
                  </a:lnTo>
                  <a:lnTo>
                    <a:pt x="4520" y="4293"/>
                  </a:lnTo>
                  <a:lnTo>
                    <a:pt x="4544" y="4259"/>
                  </a:lnTo>
                  <a:lnTo>
                    <a:pt x="4570" y="4227"/>
                  </a:lnTo>
                  <a:lnTo>
                    <a:pt x="4596" y="4196"/>
                  </a:lnTo>
                  <a:lnTo>
                    <a:pt x="4624" y="4165"/>
                  </a:lnTo>
                  <a:lnTo>
                    <a:pt x="4642" y="4146"/>
                  </a:lnTo>
                  <a:lnTo>
                    <a:pt x="4662" y="4127"/>
                  </a:lnTo>
                  <a:lnTo>
                    <a:pt x="4681" y="4109"/>
                  </a:lnTo>
                  <a:lnTo>
                    <a:pt x="4701" y="4090"/>
                  </a:lnTo>
                  <a:lnTo>
                    <a:pt x="4721" y="4073"/>
                  </a:lnTo>
                  <a:lnTo>
                    <a:pt x="4743" y="4056"/>
                  </a:lnTo>
                  <a:lnTo>
                    <a:pt x="4764" y="4040"/>
                  </a:lnTo>
                  <a:lnTo>
                    <a:pt x="4785" y="4024"/>
                  </a:lnTo>
                  <a:lnTo>
                    <a:pt x="4807" y="4009"/>
                  </a:lnTo>
                  <a:lnTo>
                    <a:pt x="4829" y="3994"/>
                  </a:lnTo>
                  <a:lnTo>
                    <a:pt x="4852" y="3979"/>
                  </a:lnTo>
                  <a:lnTo>
                    <a:pt x="4875" y="3966"/>
                  </a:lnTo>
                  <a:lnTo>
                    <a:pt x="4898" y="3953"/>
                  </a:lnTo>
                  <a:lnTo>
                    <a:pt x="4921" y="3941"/>
                  </a:lnTo>
                  <a:lnTo>
                    <a:pt x="4946" y="3929"/>
                  </a:lnTo>
                  <a:lnTo>
                    <a:pt x="4970" y="3918"/>
                  </a:lnTo>
                  <a:lnTo>
                    <a:pt x="4994" y="3906"/>
                  </a:lnTo>
                  <a:lnTo>
                    <a:pt x="5020" y="3896"/>
                  </a:lnTo>
                  <a:lnTo>
                    <a:pt x="5045" y="3887"/>
                  </a:lnTo>
                  <a:lnTo>
                    <a:pt x="5070" y="3878"/>
                  </a:lnTo>
                  <a:lnTo>
                    <a:pt x="5095" y="3870"/>
                  </a:lnTo>
                  <a:lnTo>
                    <a:pt x="5122" y="3863"/>
                  </a:lnTo>
                  <a:lnTo>
                    <a:pt x="5148" y="3856"/>
                  </a:lnTo>
                  <a:lnTo>
                    <a:pt x="5174" y="3850"/>
                  </a:lnTo>
                  <a:lnTo>
                    <a:pt x="5202" y="3845"/>
                  </a:lnTo>
                  <a:lnTo>
                    <a:pt x="5228" y="3840"/>
                  </a:lnTo>
                  <a:lnTo>
                    <a:pt x="5255" y="3836"/>
                  </a:lnTo>
                  <a:lnTo>
                    <a:pt x="5282" y="3833"/>
                  </a:lnTo>
                  <a:lnTo>
                    <a:pt x="5310" y="3830"/>
                  </a:lnTo>
                  <a:lnTo>
                    <a:pt x="5338" y="3828"/>
                  </a:lnTo>
                  <a:lnTo>
                    <a:pt x="5365" y="3827"/>
                  </a:lnTo>
                  <a:lnTo>
                    <a:pt x="5394" y="3827"/>
                  </a:lnTo>
                  <a:lnTo>
                    <a:pt x="5422" y="3827"/>
                  </a:lnTo>
                  <a:lnTo>
                    <a:pt x="5450" y="3828"/>
                  </a:lnTo>
                  <a:lnTo>
                    <a:pt x="5478" y="3830"/>
                  </a:lnTo>
                  <a:lnTo>
                    <a:pt x="5505" y="3833"/>
                  </a:lnTo>
                  <a:lnTo>
                    <a:pt x="5532" y="3836"/>
                  </a:lnTo>
                  <a:lnTo>
                    <a:pt x="5559" y="3840"/>
                  </a:lnTo>
                  <a:lnTo>
                    <a:pt x="5587" y="3845"/>
                  </a:lnTo>
                  <a:lnTo>
                    <a:pt x="5613" y="3850"/>
                  </a:lnTo>
                  <a:lnTo>
                    <a:pt x="5639" y="3856"/>
                  </a:lnTo>
                  <a:lnTo>
                    <a:pt x="5666" y="3863"/>
                  </a:lnTo>
                  <a:lnTo>
                    <a:pt x="5692" y="3870"/>
                  </a:lnTo>
                  <a:lnTo>
                    <a:pt x="5717" y="3878"/>
                  </a:lnTo>
                  <a:lnTo>
                    <a:pt x="5743" y="3887"/>
                  </a:lnTo>
                  <a:lnTo>
                    <a:pt x="5768" y="3896"/>
                  </a:lnTo>
                  <a:lnTo>
                    <a:pt x="5793" y="3906"/>
                  </a:lnTo>
                  <a:lnTo>
                    <a:pt x="5817" y="3918"/>
                  </a:lnTo>
                  <a:lnTo>
                    <a:pt x="5841" y="3929"/>
                  </a:lnTo>
                  <a:lnTo>
                    <a:pt x="5866" y="3941"/>
                  </a:lnTo>
                  <a:lnTo>
                    <a:pt x="5889" y="3953"/>
                  </a:lnTo>
                  <a:lnTo>
                    <a:pt x="5913" y="3966"/>
                  </a:lnTo>
                  <a:lnTo>
                    <a:pt x="5935" y="3979"/>
                  </a:lnTo>
                  <a:lnTo>
                    <a:pt x="5959" y="3994"/>
                  </a:lnTo>
                  <a:lnTo>
                    <a:pt x="5981" y="4009"/>
                  </a:lnTo>
                  <a:lnTo>
                    <a:pt x="6002" y="4024"/>
                  </a:lnTo>
                  <a:lnTo>
                    <a:pt x="6024" y="4040"/>
                  </a:lnTo>
                  <a:lnTo>
                    <a:pt x="6046" y="4056"/>
                  </a:lnTo>
                  <a:lnTo>
                    <a:pt x="6066" y="4073"/>
                  </a:lnTo>
                  <a:lnTo>
                    <a:pt x="6086" y="4090"/>
                  </a:lnTo>
                  <a:lnTo>
                    <a:pt x="6106" y="4109"/>
                  </a:lnTo>
                  <a:lnTo>
                    <a:pt x="6126" y="4127"/>
                  </a:lnTo>
                  <a:lnTo>
                    <a:pt x="6145" y="4146"/>
                  </a:lnTo>
                  <a:lnTo>
                    <a:pt x="6164" y="4165"/>
                  </a:lnTo>
                  <a:lnTo>
                    <a:pt x="6191" y="4196"/>
                  </a:lnTo>
                  <a:lnTo>
                    <a:pt x="6218" y="4227"/>
                  </a:lnTo>
                  <a:lnTo>
                    <a:pt x="6243" y="4259"/>
                  </a:lnTo>
                  <a:lnTo>
                    <a:pt x="6267" y="4293"/>
                  </a:lnTo>
                  <a:lnTo>
                    <a:pt x="6290" y="4326"/>
                  </a:lnTo>
                  <a:lnTo>
                    <a:pt x="6313" y="4361"/>
                  </a:lnTo>
                  <a:lnTo>
                    <a:pt x="6333" y="4398"/>
                  </a:lnTo>
                  <a:lnTo>
                    <a:pt x="6352" y="4434"/>
                  </a:lnTo>
                  <a:close/>
                  <a:moveTo>
                    <a:pt x="5987" y="4352"/>
                  </a:moveTo>
                  <a:lnTo>
                    <a:pt x="5958" y="4323"/>
                  </a:lnTo>
                  <a:lnTo>
                    <a:pt x="5927" y="4296"/>
                  </a:lnTo>
                  <a:lnTo>
                    <a:pt x="5896" y="4268"/>
                  </a:lnTo>
                  <a:lnTo>
                    <a:pt x="5863" y="4244"/>
                  </a:lnTo>
                  <a:lnTo>
                    <a:pt x="5847" y="4232"/>
                  </a:lnTo>
                  <a:lnTo>
                    <a:pt x="5829" y="4221"/>
                  </a:lnTo>
                  <a:lnTo>
                    <a:pt x="5811" y="4210"/>
                  </a:lnTo>
                  <a:lnTo>
                    <a:pt x="5794" y="4200"/>
                  </a:lnTo>
                  <a:lnTo>
                    <a:pt x="5776" y="4189"/>
                  </a:lnTo>
                  <a:lnTo>
                    <a:pt x="5758" y="4179"/>
                  </a:lnTo>
                  <a:lnTo>
                    <a:pt x="5739" y="4170"/>
                  </a:lnTo>
                  <a:lnTo>
                    <a:pt x="5720" y="4161"/>
                  </a:lnTo>
                  <a:lnTo>
                    <a:pt x="5702" y="4153"/>
                  </a:lnTo>
                  <a:lnTo>
                    <a:pt x="5683" y="4146"/>
                  </a:lnTo>
                  <a:lnTo>
                    <a:pt x="5663" y="4139"/>
                  </a:lnTo>
                  <a:lnTo>
                    <a:pt x="5643" y="4132"/>
                  </a:lnTo>
                  <a:lnTo>
                    <a:pt x="5623" y="4126"/>
                  </a:lnTo>
                  <a:lnTo>
                    <a:pt x="5604" y="4120"/>
                  </a:lnTo>
                  <a:lnTo>
                    <a:pt x="5584" y="4115"/>
                  </a:lnTo>
                  <a:lnTo>
                    <a:pt x="5562" y="4110"/>
                  </a:lnTo>
                  <a:lnTo>
                    <a:pt x="5542" y="4106"/>
                  </a:lnTo>
                  <a:lnTo>
                    <a:pt x="5522" y="4102"/>
                  </a:lnTo>
                  <a:lnTo>
                    <a:pt x="5501" y="4098"/>
                  </a:lnTo>
                  <a:lnTo>
                    <a:pt x="5480" y="4096"/>
                  </a:lnTo>
                  <a:lnTo>
                    <a:pt x="5458" y="4094"/>
                  </a:lnTo>
                  <a:lnTo>
                    <a:pt x="5437" y="4092"/>
                  </a:lnTo>
                  <a:lnTo>
                    <a:pt x="5416" y="4091"/>
                  </a:lnTo>
                  <a:lnTo>
                    <a:pt x="5394" y="4091"/>
                  </a:lnTo>
                  <a:lnTo>
                    <a:pt x="5372" y="4091"/>
                  </a:lnTo>
                  <a:lnTo>
                    <a:pt x="5350" y="4092"/>
                  </a:lnTo>
                  <a:lnTo>
                    <a:pt x="5329" y="4094"/>
                  </a:lnTo>
                  <a:lnTo>
                    <a:pt x="5308" y="4096"/>
                  </a:lnTo>
                  <a:lnTo>
                    <a:pt x="5286" y="4098"/>
                  </a:lnTo>
                  <a:lnTo>
                    <a:pt x="5266" y="4102"/>
                  </a:lnTo>
                  <a:lnTo>
                    <a:pt x="5245" y="4106"/>
                  </a:lnTo>
                  <a:lnTo>
                    <a:pt x="5225" y="4110"/>
                  </a:lnTo>
                  <a:lnTo>
                    <a:pt x="5205" y="4115"/>
                  </a:lnTo>
                  <a:lnTo>
                    <a:pt x="5184" y="4120"/>
                  </a:lnTo>
                  <a:lnTo>
                    <a:pt x="5164" y="4126"/>
                  </a:lnTo>
                  <a:lnTo>
                    <a:pt x="5144" y="4132"/>
                  </a:lnTo>
                  <a:lnTo>
                    <a:pt x="5125" y="4139"/>
                  </a:lnTo>
                  <a:lnTo>
                    <a:pt x="5105" y="4146"/>
                  </a:lnTo>
                  <a:lnTo>
                    <a:pt x="5086" y="4153"/>
                  </a:lnTo>
                  <a:lnTo>
                    <a:pt x="5067" y="4161"/>
                  </a:lnTo>
                  <a:lnTo>
                    <a:pt x="5048" y="4170"/>
                  </a:lnTo>
                  <a:lnTo>
                    <a:pt x="5030" y="4179"/>
                  </a:lnTo>
                  <a:lnTo>
                    <a:pt x="5011" y="4189"/>
                  </a:lnTo>
                  <a:lnTo>
                    <a:pt x="4993" y="4200"/>
                  </a:lnTo>
                  <a:lnTo>
                    <a:pt x="4976" y="4210"/>
                  </a:lnTo>
                  <a:lnTo>
                    <a:pt x="4959" y="4221"/>
                  </a:lnTo>
                  <a:lnTo>
                    <a:pt x="4942" y="4232"/>
                  </a:lnTo>
                  <a:lnTo>
                    <a:pt x="4924" y="4244"/>
                  </a:lnTo>
                  <a:lnTo>
                    <a:pt x="4891" y="4268"/>
                  </a:lnTo>
                  <a:lnTo>
                    <a:pt x="4860" y="4296"/>
                  </a:lnTo>
                  <a:lnTo>
                    <a:pt x="4829" y="4323"/>
                  </a:lnTo>
                  <a:lnTo>
                    <a:pt x="4800" y="4352"/>
                  </a:lnTo>
                  <a:lnTo>
                    <a:pt x="4778" y="4377"/>
                  </a:lnTo>
                  <a:lnTo>
                    <a:pt x="4756" y="4404"/>
                  </a:lnTo>
                  <a:lnTo>
                    <a:pt x="4734" y="4431"/>
                  </a:lnTo>
                  <a:lnTo>
                    <a:pt x="4714" y="4459"/>
                  </a:lnTo>
                  <a:lnTo>
                    <a:pt x="4696" y="4488"/>
                  </a:lnTo>
                  <a:lnTo>
                    <a:pt x="4678" y="4517"/>
                  </a:lnTo>
                  <a:lnTo>
                    <a:pt x="4661" y="4547"/>
                  </a:lnTo>
                  <a:lnTo>
                    <a:pt x="4645" y="4579"/>
                  </a:lnTo>
                  <a:lnTo>
                    <a:pt x="4631" y="4611"/>
                  </a:lnTo>
                  <a:lnTo>
                    <a:pt x="4617" y="4643"/>
                  </a:lnTo>
                  <a:lnTo>
                    <a:pt x="4605" y="4677"/>
                  </a:lnTo>
                  <a:lnTo>
                    <a:pt x="4594" y="4710"/>
                  </a:lnTo>
                  <a:lnTo>
                    <a:pt x="4585" y="4744"/>
                  </a:lnTo>
                  <a:lnTo>
                    <a:pt x="4577" y="4780"/>
                  </a:lnTo>
                  <a:lnTo>
                    <a:pt x="4570" y="4815"/>
                  </a:lnTo>
                  <a:lnTo>
                    <a:pt x="4564" y="4851"/>
                  </a:lnTo>
                  <a:lnTo>
                    <a:pt x="4603" y="4851"/>
                  </a:lnTo>
                  <a:lnTo>
                    <a:pt x="4644" y="4851"/>
                  </a:lnTo>
                  <a:lnTo>
                    <a:pt x="4687" y="4851"/>
                  </a:lnTo>
                  <a:lnTo>
                    <a:pt x="4730" y="4851"/>
                  </a:lnTo>
                  <a:lnTo>
                    <a:pt x="4776" y="4851"/>
                  </a:lnTo>
                  <a:lnTo>
                    <a:pt x="4823" y="4851"/>
                  </a:lnTo>
                  <a:lnTo>
                    <a:pt x="4872" y="4851"/>
                  </a:lnTo>
                  <a:lnTo>
                    <a:pt x="4922" y="4851"/>
                  </a:lnTo>
                  <a:lnTo>
                    <a:pt x="4975" y="4851"/>
                  </a:lnTo>
                  <a:lnTo>
                    <a:pt x="5030" y="4851"/>
                  </a:lnTo>
                  <a:lnTo>
                    <a:pt x="5085" y="4851"/>
                  </a:lnTo>
                  <a:lnTo>
                    <a:pt x="5143" y="4851"/>
                  </a:lnTo>
                  <a:lnTo>
                    <a:pt x="5203" y="4851"/>
                  </a:lnTo>
                  <a:lnTo>
                    <a:pt x="5265" y="4851"/>
                  </a:lnTo>
                  <a:lnTo>
                    <a:pt x="5329" y="4851"/>
                  </a:lnTo>
                  <a:lnTo>
                    <a:pt x="5396" y="4851"/>
                  </a:lnTo>
                  <a:lnTo>
                    <a:pt x="5461" y="4851"/>
                  </a:lnTo>
                  <a:lnTo>
                    <a:pt x="5525" y="4851"/>
                  </a:lnTo>
                  <a:lnTo>
                    <a:pt x="5588" y="4851"/>
                  </a:lnTo>
                  <a:lnTo>
                    <a:pt x="5647" y="4851"/>
                  </a:lnTo>
                  <a:lnTo>
                    <a:pt x="5705" y="4851"/>
                  </a:lnTo>
                  <a:lnTo>
                    <a:pt x="5761" y="4851"/>
                  </a:lnTo>
                  <a:lnTo>
                    <a:pt x="5814" y="4851"/>
                  </a:lnTo>
                  <a:lnTo>
                    <a:pt x="5867" y="4851"/>
                  </a:lnTo>
                  <a:lnTo>
                    <a:pt x="5917" y="4851"/>
                  </a:lnTo>
                  <a:lnTo>
                    <a:pt x="5966" y="4851"/>
                  </a:lnTo>
                  <a:lnTo>
                    <a:pt x="6012" y="4851"/>
                  </a:lnTo>
                  <a:lnTo>
                    <a:pt x="6058" y="4851"/>
                  </a:lnTo>
                  <a:lnTo>
                    <a:pt x="6101" y="4851"/>
                  </a:lnTo>
                  <a:lnTo>
                    <a:pt x="6144" y="4851"/>
                  </a:lnTo>
                  <a:lnTo>
                    <a:pt x="6184" y="4851"/>
                  </a:lnTo>
                  <a:lnTo>
                    <a:pt x="6224" y="4851"/>
                  </a:lnTo>
                  <a:lnTo>
                    <a:pt x="6219" y="4815"/>
                  </a:lnTo>
                  <a:lnTo>
                    <a:pt x="6211" y="4780"/>
                  </a:lnTo>
                  <a:lnTo>
                    <a:pt x="6202" y="4744"/>
                  </a:lnTo>
                  <a:lnTo>
                    <a:pt x="6193" y="4710"/>
                  </a:lnTo>
                  <a:lnTo>
                    <a:pt x="6182" y="4677"/>
                  </a:lnTo>
                  <a:lnTo>
                    <a:pt x="6170" y="4643"/>
                  </a:lnTo>
                  <a:lnTo>
                    <a:pt x="6157" y="4611"/>
                  </a:lnTo>
                  <a:lnTo>
                    <a:pt x="6142" y="4579"/>
                  </a:lnTo>
                  <a:lnTo>
                    <a:pt x="6127" y="4547"/>
                  </a:lnTo>
                  <a:lnTo>
                    <a:pt x="6109" y="4517"/>
                  </a:lnTo>
                  <a:lnTo>
                    <a:pt x="6092" y="4488"/>
                  </a:lnTo>
                  <a:lnTo>
                    <a:pt x="6073" y="4459"/>
                  </a:lnTo>
                  <a:lnTo>
                    <a:pt x="6053" y="4431"/>
                  </a:lnTo>
                  <a:lnTo>
                    <a:pt x="6032" y="4404"/>
                  </a:lnTo>
                  <a:lnTo>
                    <a:pt x="6010" y="4377"/>
                  </a:lnTo>
                  <a:lnTo>
                    <a:pt x="5987" y="4352"/>
                  </a:lnTo>
                  <a:close/>
                  <a:moveTo>
                    <a:pt x="5646" y="2837"/>
                  </a:moveTo>
                  <a:lnTo>
                    <a:pt x="5634" y="2825"/>
                  </a:lnTo>
                  <a:lnTo>
                    <a:pt x="5621" y="2813"/>
                  </a:lnTo>
                  <a:lnTo>
                    <a:pt x="5608" y="2802"/>
                  </a:lnTo>
                  <a:lnTo>
                    <a:pt x="5594" y="2791"/>
                  </a:lnTo>
                  <a:lnTo>
                    <a:pt x="5580" y="2782"/>
                  </a:lnTo>
                  <a:lnTo>
                    <a:pt x="5564" y="2772"/>
                  </a:lnTo>
                  <a:lnTo>
                    <a:pt x="5549" y="2763"/>
                  </a:lnTo>
                  <a:lnTo>
                    <a:pt x="5533" y="2756"/>
                  </a:lnTo>
                  <a:lnTo>
                    <a:pt x="5517" y="2749"/>
                  </a:lnTo>
                  <a:lnTo>
                    <a:pt x="5500" y="2743"/>
                  </a:lnTo>
                  <a:lnTo>
                    <a:pt x="5484" y="2738"/>
                  </a:lnTo>
                  <a:lnTo>
                    <a:pt x="5466" y="2734"/>
                  </a:lnTo>
                  <a:lnTo>
                    <a:pt x="5448" y="2731"/>
                  </a:lnTo>
                  <a:lnTo>
                    <a:pt x="5431" y="2728"/>
                  </a:lnTo>
                  <a:lnTo>
                    <a:pt x="5413" y="2727"/>
                  </a:lnTo>
                  <a:lnTo>
                    <a:pt x="5394" y="2726"/>
                  </a:lnTo>
                  <a:lnTo>
                    <a:pt x="5375" y="2727"/>
                  </a:lnTo>
                  <a:lnTo>
                    <a:pt x="5357" y="2728"/>
                  </a:lnTo>
                  <a:lnTo>
                    <a:pt x="5340" y="2731"/>
                  </a:lnTo>
                  <a:lnTo>
                    <a:pt x="5322" y="2734"/>
                  </a:lnTo>
                  <a:lnTo>
                    <a:pt x="5305" y="2738"/>
                  </a:lnTo>
                  <a:lnTo>
                    <a:pt x="5287" y="2743"/>
                  </a:lnTo>
                  <a:lnTo>
                    <a:pt x="5271" y="2749"/>
                  </a:lnTo>
                  <a:lnTo>
                    <a:pt x="5255" y="2756"/>
                  </a:lnTo>
                  <a:lnTo>
                    <a:pt x="5239" y="2763"/>
                  </a:lnTo>
                  <a:lnTo>
                    <a:pt x="5224" y="2772"/>
                  </a:lnTo>
                  <a:lnTo>
                    <a:pt x="5209" y="2782"/>
                  </a:lnTo>
                  <a:lnTo>
                    <a:pt x="5194" y="2791"/>
                  </a:lnTo>
                  <a:lnTo>
                    <a:pt x="5180" y="2802"/>
                  </a:lnTo>
                  <a:lnTo>
                    <a:pt x="5167" y="2813"/>
                  </a:lnTo>
                  <a:lnTo>
                    <a:pt x="5154" y="2825"/>
                  </a:lnTo>
                  <a:lnTo>
                    <a:pt x="5142" y="2837"/>
                  </a:lnTo>
                  <a:lnTo>
                    <a:pt x="5130" y="2850"/>
                  </a:lnTo>
                  <a:lnTo>
                    <a:pt x="5119" y="2864"/>
                  </a:lnTo>
                  <a:lnTo>
                    <a:pt x="5107" y="2879"/>
                  </a:lnTo>
                  <a:lnTo>
                    <a:pt x="5098" y="2894"/>
                  </a:lnTo>
                  <a:lnTo>
                    <a:pt x="5088" y="2909"/>
                  </a:lnTo>
                  <a:lnTo>
                    <a:pt x="5080" y="2925"/>
                  </a:lnTo>
                  <a:lnTo>
                    <a:pt x="5072" y="2941"/>
                  </a:lnTo>
                  <a:lnTo>
                    <a:pt x="5065" y="2957"/>
                  </a:lnTo>
                  <a:lnTo>
                    <a:pt x="5059" y="2975"/>
                  </a:lnTo>
                  <a:lnTo>
                    <a:pt x="5053" y="2993"/>
                  </a:lnTo>
                  <a:lnTo>
                    <a:pt x="5048" y="3011"/>
                  </a:lnTo>
                  <a:lnTo>
                    <a:pt x="5044" y="3029"/>
                  </a:lnTo>
                  <a:lnTo>
                    <a:pt x="5041" y="3047"/>
                  </a:lnTo>
                  <a:lnTo>
                    <a:pt x="5039" y="3067"/>
                  </a:lnTo>
                  <a:lnTo>
                    <a:pt x="5038" y="3086"/>
                  </a:lnTo>
                  <a:lnTo>
                    <a:pt x="5037" y="3105"/>
                  </a:lnTo>
                  <a:lnTo>
                    <a:pt x="5038" y="3125"/>
                  </a:lnTo>
                  <a:lnTo>
                    <a:pt x="5039" y="3144"/>
                  </a:lnTo>
                  <a:lnTo>
                    <a:pt x="5041" y="3164"/>
                  </a:lnTo>
                  <a:lnTo>
                    <a:pt x="5044" y="3182"/>
                  </a:lnTo>
                  <a:lnTo>
                    <a:pt x="5048" y="3200"/>
                  </a:lnTo>
                  <a:lnTo>
                    <a:pt x="5053" y="3218"/>
                  </a:lnTo>
                  <a:lnTo>
                    <a:pt x="5059" y="3235"/>
                  </a:lnTo>
                  <a:lnTo>
                    <a:pt x="5065" y="3253"/>
                  </a:lnTo>
                  <a:lnTo>
                    <a:pt x="5072" y="3270"/>
                  </a:lnTo>
                  <a:lnTo>
                    <a:pt x="5080" y="3286"/>
                  </a:lnTo>
                  <a:lnTo>
                    <a:pt x="5088" y="3302"/>
                  </a:lnTo>
                  <a:lnTo>
                    <a:pt x="5098" y="3317"/>
                  </a:lnTo>
                  <a:lnTo>
                    <a:pt x="5107" y="3332"/>
                  </a:lnTo>
                  <a:lnTo>
                    <a:pt x="5119" y="3347"/>
                  </a:lnTo>
                  <a:lnTo>
                    <a:pt x="5130" y="3361"/>
                  </a:lnTo>
                  <a:lnTo>
                    <a:pt x="5142" y="3374"/>
                  </a:lnTo>
                  <a:lnTo>
                    <a:pt x="5154" y="3386"/>
                  </a:lnTo>
                  <a:lnTo>
                    <a:pt x="5167" y="3398"/>
                  </a:lnTo>
                  <a:lnTo>
                    <a:pt x="5180" y="3409"/>
                  </a:lnTo>
                  <a:lnTo>
                    <a:pt x="5194" y="3419"/>
                  </a:lnTo>
                  <a:lnTo>
                    <a:pt x="5209" y="3429"/>
                  </a:lnTo>
                  <a:lnTo>
                    <a:pt x="5224" y="3439"/>
                  </a:lnTo>
                  <a:lnTo>
                    <a:pt x="5239" y="3448"/>
                  </a:lnTo>
                  <a:lnTo>
                    <a:pt x="5255" y="3455"/>
                  </a:lnTo>
                  <a:lnTo>
                    <a:pt x="5271" y="3462"/>
                  </a:lnTo>
                  <a:lnTo>
                    <a:pt x="5287" y="3468"/>
                  </a:lnTo>
                  <a:lnTo>
                    <a:pt x="5305" y="3473"/>
                  </a:lnTo>
                  <a:lnTo>
                    <a:pt x="5322" y="3477"/>
                  </a:lnTo>
                  <a:lnTo>
                    <a:pt x="5340" y="3480"/>
                  </a:lnTo>
                  <a:lnTo>
                    <a:pt x="5357" y="3483"/>
                  </a:lnTo>
                  <a:lnTo>
                    <a:pt x="5375" y="3484"/>
                  </a:lnTo>
                  <a:lnTo>
                    <a:pt x="5394" y="3485"/>
                  </a:lnTo>
                  <a:lnTo>
                    <a:pt x="5413" y="3484"/>
                  </a:lnTo>
                  <a:lnTo>
                    <a:pt x="5431" y="3483"/>
                  </a:lnTo>
                  <a:lnTo>
                    <a:pt x="5448" y="3480"/>
                  </a:lnTo>
                  <a:lnTo>
                    <a:pt x="5466" y="3477"/>
                  </a:lnTo>
                  <a:lnTo>
                    <a:pt x="5484" y="3473"/>
                  </a:lnTo>
                  <a:lnTo>
                    <a:pt x="5500" y="3468"/>
                  </a:lnTo>
                  <a:lnTo>
                    <a:pt x="5517" y="3462"/>
                  </a:lnTo>
                  <a:lnTo>
                    <a:pt x="5533" y="3455"/>
                  </a:lnTo>
                  <a:lnTo>
                    <a:pt x="5549" y="3448"/>
                  </a:lnTo>
                  <a:lnTo>
                    <a:pt x="5564" y="3439"/>
                  </a:lnTo>
                  <a:lnTo>
                    <a:pt x="5580" y="3429"/>
                  </a:lnTo>
                  <a:lnTo>
                    <a:pt x="5594" y="3419"/>
                  </a:lnTo>
                  <a:lnTo>
                    <a:pt x="5608" y="3409"/>
                  </a:lnTo>
                  <a:lnTo>
                    <a:pt x="5621" y="3398"/>
                  </a:lnTo>
                  <a:lnTo>
                    <a:pt x="5634" y="3386"/>
                  </a:lnTo>
                  <a:lnTo>
                    <a:pt x="5646" y="3374"/>
                  </a:lnTo>
                  <a:lnTo>
                    <a:pt x="5658" y="3361"/>
                  </a:lnTo>
                  <a:lnTo>
                    <a:pt x="5670" y="3347"/>
                  </a:lnTo>
                  <a:lnTo>
                    <a:pt x="5680" y="3332"/>
                  </a:lnTo>
                  <a:lnTo>
                    <a:pt x="5690" y="3317"/>
                  </a:lnTo>
                  <a:lnTo>
                    <a:pt x="5699" y="3302"/>
                  </a:lnTo>
                  <a:lnTo>
                    <a:pt x="5708" y="3286"/>
                  </a:lnTo>
                  <a:lnTo>
                    <a:pt x="5716" y="3270"/>
                  </a:lnTo>
                  <a:lnTo>
                    <a:pt x="5723" y="3253"/>
                  </a:lnTo>
                  <a:lnTo>
                    <a:pt x="5729" y="3235"/>
                  </a:lnTo>
                  <a:lnTo>
                    <a:pt x="5735" y="3218"/>
                  </a:lnTo>
                  <a:lnTo>
                    <a:pt x="5739" y="3200"/>
                  </a:lnTo>
                  <a:lnTo>
                    <a:pt x="5743" y="3182"/>
                  </a:lnTo>
                  <a:lnTo>
                    <a:pt x="5747" y="3164"/>
                  </a:lnTo>
                  <a:lnTo>
                    <a:pt x="5749" y="3144"/>
                  </a:lnTo>
                  <a:lnTo>
                    <a:pt x="5750" y="3125"/>
                  </a:lnTo>
                  <a:lnTo>
                    <a:pt x="5751" y="3105"/>
                  </a:lnTo>
                  <a:lnTo>
                    <a:pt x="5750" y="3086"/>
                  </a:lnTo>
                  <a:lnTo>
                    <a:pt x="5749" y="3067"/>
                  </a:lnTo>
                  <a:lnTo>
                    <a:pt x="5747" y="3047"/>
                  </a:lnTo>
                  <a:lnTo>
                    <a:pt x="5743" y="3029"/>
                  </a:lnTo>
                  <a:lnTo>
                    <a:pt x="5739" y="3011"/>
                  </a:lnTo>
                  <a:lnTo>
                    <a:pt x="5735" y="2993"/>
                  </a:lnTo>
                  <a:lnTo>
                    <a:pt x="5729" y="2975"/>
                  </a:lnTo>
                  <a:lnTo>
                    <a:pt x="5723" y="2957"/>
                  </a:lnTo>
                  <a:lnTo>
                    <a:pt x="5716" y="2941"/>
                  </a:lnTo>
                  <a:lnTo>
                    <a:pt x="5708" y="2925"/>
                  </a:lnTo>
                  <a:lnTo>
                    <a:pt x="5699" y="2909"/>
                  </a:lnTo>
                  <a:lnTo>
                    <a:pt x="5690" y="2894"/>
                  </a:lnTo>
                  <a:lnTo>
                    <a:pt x="5680" y="2879"/>
                  </a:lnTo>
                  <a:lnTo>
                    <a:pt x="5670" y="2864"/>
                  </a:lnTo>
                  <a:lnTo>
                    <a:pt x="5658" y="2850"/>
                  </a:lnTo>
                  <a:lnTo>
                    <a:pt x="5646" y="2837"/>
                  </a:lnTo>
                  <a:close/>
                  <a:moveTo>
                    <a:pt x="5394" y="2461"/>
                  </a:moveTo>
                  <a:lnTo>
                    <a:pt x="5425" y="2462"/>
                  </a:lnTo>
                  <a:lnTo>
                    <a:pt x="5456" y="2464"/>
                  </a:lnTo>
                  <a:lnTo>
                    <a:pt x="5487" y="2468"/>
                  </a:lnTo>
                  <a:lnTo>
                    <a:pt x="5516" y="2474"/>
                  </a:lnTo>
                  <a:lnTo>
                    <a:pt x="5545" y="2481"/>
                  </a:lnTo>
                  <a:lnTo>
                    <a:pt x="5575" y="2490"/>
                  </a:lnTo>
                  <a:lnTo>
                    <a:pt x="5603" y="2501"/>
                  </a:lnTo>
                  <a:lnTo>
                    <a:pt x="5630" y="2512"/>
                  </a:lnTo>
                  <a:lnTo>
                    <a:pt x="5657" y="2525"/>
                  </a:lnTo>
                  <a:lnTo>
                    <a:pt x="5683" y="2539"/>
                  </a:lnTo>
                  <a:lnTo>
                    <a:pt x="5709" y="2554"/>
                  </a:lnTo>
                  <a:lnTo>
                    <a:pt x="5733" y="2571"/>
                  </a:lnTo>
                  <a:lnTo>
                    <a:pt x="5757" y="2590"/>
                  </a:lnTo>
                  <a:lnTo>
                    <a:pt x="5780" y="2609"/>
                  </a:lnTo>
                  <a:lnTo>
                    <a:pt x="5802" y="2629"/>
                  </a:lnTo>
                  <a:lnTo>
                    <a:pt x="5823" y="2650"/>
                  </a:lnTo>
                  <a:lnTo>
                    <a:pt x="5843" y="2672"/>
                  </a:lnTo>
                  <a:lnTo>
                    <a:pt x="5862" y="2696"/>
                  </a:lnTo>
                  <a:lnTo>
                    <a:pt x="5880" y="2720"/>
                  </a:lnTo>
                  <a:lnTo>
                    <a:pt x="5897" y="2745"/>
                  </a:lnTo>
                  <a:lnTo>
                    <a:pt x="5913" y="2771"/>
                  </a:lnTo>
                  <a:lnTo>
                    <a:pt x="5927" y="2799"/>
                  </a:lnTo>
                  <a:lnTo>
                    <a:pt x="5941" y="2826"/>
                  </a:lnTo>
                  <a:lnTo>
                    <a:pt x="5953" y="2854"/>
                  </a:lnTo>
                  <a:lnTo>
                    <a:pt x="5964" y="2884"/>
                  </a:lnTo>
                  <a:lnTo>
                    <a:pt x="5974" y="2914"/>
                  </a:lnTo>
                  <a:lnTo>
                    <a:pt x="5982" y="2944"/>
                  </a:lnTo>
                  <a:lnTo>
                    <a:pt x="5988" y="2976"/>
                  </a:lnTo>
                  <a:lnTo>
                    <a:pt x="5994" y="3007"/>
                  </a:lnTo>
                  <a:lnTo>
                    <a:pt x="5997" y="3039"/>
                  </a:lnTo>
                  <a:lnTo>
                    <a:pt x="6000" y="3073"/>
                  </a:lnTo>
                  <a:lnTo>
                    <a:pt x="6001" y="3105"/>
                  </a:lnTo>
                  <a:lnTo>
                    <a:pt x="6000" y="3138"/>
                  </a:lnTo>
                  <a:lnTo>
                    <a:pt x="5997" y="3172"/>
                  </a:lnTo>
                  <a:lnTo>
                    <a:pt x="5994" y="3203"/>
                  </a:lnTo>
                  <a:lnTo>
                    <a:pt x="5988" y="3235"/>
                  </a:lnTo>
                  <a:lnTo>
                    <a:pt x="5982" y="3267"/>
                  </a:lnTo>
                  <a:lnTo>
                    <a:pt x="5974" y="3297"/>
                  </a:lnTo>
                  <a:lnTo>
                    <a:pt x="5964" y="3327"/>
                  </a:lnTo>
                  <a:lnTo>
                    <a:pt x="5953" y="3357"/>
                  </a:lnTo>
                  <a:lnTo>
                    <a:pt x="5941" y="3385"/>
                  </a:lnTo>
                  <a:lnTo>
                    <a:pt x="5927" y="3412"/>
                  </a:lnTo>
                  <a:lnTo>
                    <a:pt x="5913" y="3440"/>
                  </a:lnTo>
                  <a:lnTo>
                    <a:pt x="5897" y="3466"/>
                  </a:lnTo>
                  <a:lnTo>
                    <a:pt x="5880" y="3491"/>
                  </a:lnTo>
                  <a:lnTo>
                    <a:pt x="5862" y="3515"/>
                  </a:lnTo>
                  <a:lnTo>
                    <a:pt x="5843" y="3539"/>
                  </a:lnTo>
                  <a:lnTo>
                    <a:pt x="5823" y="3561"/>
                  </a:lnTo>
                  <a:lnTo>
                    <a:pt x="5802" y="3582"/>
                  </a:lnTo>
                  <a:lnTo>
                    <a:pt x="5780" y="3602"/>
                  </a:lnTo>
                  <a:lnTo>
                    <a:pt x="5757" y="3621"/>
                  </a:lnTo>
                  <a:lnTo>
                    <a:pt x="5733" y="3640"/>
                  </a:lnTo>
                  <a:lnTo>
                    <a:pt x="5709" y="3657"/>
                  </a:lnTo>
                  <a:lnTo>
                    <a:pt x="5683" y="3672"/>
                  </a:lnTo>
                  <a:lnTo>
                    <a:pt x="5657" y="3686"/>
                  </a:lnTo>
                  <a:lnTo>
                    <a:pt x="5630" y="3699"/>
                  </a:lnTo>
                  <a:lnTo>
                    <a:pt x="5603" y="3710"/>
                  </a:lnTo>
                  <a:lnTo>
                    <a:pt x="5575" y="3720"/>
                  </a:lnTo>
                  <a:lnTo>
                    <a:pt x="5545" y="3730"/>
                  </a:lnTo>
                  <a:lnTo>
                    <a:pt x="5516" y="3737"/>
                  </a:lnTo>
                  <a:lnTo>
                    <a:pt x="5487" y="3742"/>
                  </a:lnTo>
                  <a:lnTo>
                    <a:pt x="5456" y="3746"/>
                  </a:lnTo>
                  <a:lnTo>
                    <a:pt x="5425" y="3749"/>
                  </a:lnTo>
                  <a:lnTo>
                    <a:pt x="5394" y="3750"/>
                  </a:lnTo>
                  <a:lnTo>
                    <a:pt x="5363" y="3749"/>
                  </a:lnTo>
                  <a:lnTo>
                    <a:pt x="5332" y="3746"/>
                  </a:lnTo>
                  <a:lnTo>
                    <a:pt x="5302" y="3742"/>
                  </a:lnTo>
                  <a:lnTo>
                    <a:pt x="5271" y="3737"/>
                  </a:lnTo>
                  <a:lnTo>
                    <a:pt x="5242" y="3730"/>
                  </a:lnTo>
                  <a:lnTo>
                    <a:pt x="5214" y="3720"/>
                  </a:lnTo>
                  <a:lnTo>
                    <a:pt x="5185" y="3710"/>
                  </a:lnTo>
                  <a:lnTo>
                    <a:pt x="5158" y="3699"/>
                  </a:lnTo>
                  <a:lnTo>
                    <a:pt x="5131" y="3686"/>
                  </a:lnTo>
                  <a:lnTo>
                    <a:pt x="5104" y="3672"/>
                  </a:lnTo>
                  <a:lnTo>
                    <a:pt x="5079" y="3657"/>
                  </a:lnTo>
                  <a:lnTo>
                    <a:pt x="5055" y="3640"/>
                  </a:lnTo>
                  <a:lnTo>
                    <a:pt x="5031" y="3621"/>
                  </a:lnTo>
                  <a:lnTo>
                    <a:pt x="5008" y="3602"/>
                  </a:lnTo>
                  <a:lnTo>
                    <a:pt x="4986" y="3582"/>
                  </a:lnTo>
                  <a:lnTo>
                    <a:pt x="4965" y="3561"/>
                  </a:lnTo>
                  <a:lnTo>
                    <a:pt x="4945" y="3539"/>
                  </a:lnTo>
                  <a:lnTo>
                    <a:pt x="4926" y="3515"/>
                  </a:lnTo>
                  <a:lnTo>
                    <a:pt x="4908" y="3491"/>
                  </a:lnTo>
                  <a:lnTo>
                    <a:pt x="4891" y="3466"/>
                  </a:lnTo>
                  <a:lnTo>
                    <a:pt x="4875" y="3440"/>
                  </a:lnTo>
                  <a:lnTo>
                    <a:pt x="4861" y="3412"/>
                  </a:lnTo>
                  <a:lnTo>
                    <a:pt x="4848" y="3385"/>
                  </a:lnTo>
                  <a:lnTo>
                    <a:pt x="4836" y="3357"/>
                  </a:lnTo>
                  <a:lnTo>
                    <a:pt x="4824" y="3327"/>
                  </a:lnTo>
                  <a:lnTo>
                    <a:pt x="4814" y="3297"/>
                  </a:lnTo>
                  <a:lnTo>
                    <a:pt x="4806" y="3267"/>
                  </a:lnTo>
                  <a:lnTo>
                    <a:pt x="4800" y="3235"/>
                  </a:lnTo>
                  <a:lnTo>
                    <a:pt x="4794" y="3203"/>
                  </a:lnTo>
                  <a:lnTo>
                    <a:pt x="4791" y="3172"/>
                  </a:lnTo>
                  <a:lnTo>
                    <a:pt x="4788" y="3138"/>
                  </a:lnTo>
                  <a:lnTo>
                    <a:pt x="4787" y="3105"/>
                  </a:lnTo>
                  <a:lnTo>
                    <a:pt x="4788" y="3073"/>
                  </a:lnTo>
                  <a:lnTo>
                    <a:pt x="4791" y="3039"/>
                  </a:lnTo>
                  <a:lnTo>
                    <a:pt x="4794" y="3007"/>
                  </a:lnTo>
                  <a:lnTo>
                    <a:pt x="4800" y="2976"/>
                  </a:lnTo>
                  <a:lnTo>
                    <a:pt x="4806" y="2944"/>
                  </a:lnTo>
                  <a:lnTo>
                    <a:pt x="4814" y="2914"/>
                  </a:lnTo>
                  <a:lnTo>
                    <a:pt x="4824" y="2884"/>
                  </a:lnTo>
                  <a:lnTo>
                    <a:pt x="4836" y="2854"/>
                  </a:lnTo>
                  <a:lnTo>
                    <a:pt x="4848" y="2826"/>
                  </a:lnTo>
                  <a:lnTo>
                    <a:pt x="4861" y="2799"/>
                  </a:lnTo>
                  <a:lnTo>
                    <a:pt x="4875" y="2771"/>
                  </a:lnTo>
                  <a:lnTo>
                    <a:pt x="4891" y="2745"/>
                  </a:lnTo>
                  <a:lnTo>
                    <a:pt x="4908" y="2720"/>
                  </a:lnTo>
                  <a:lnTo>
                    <a:pt x="4926" y="2696"/>
                  </a:lnTo>
                  <a:lnTo>
                    <a:pt x="4945" y="2672"/>
                  </a:lnTo>
                  <a:lnTo>
                    <a:pt x="4965" y="2650"/>
                  </a:lnTo>
                  <a:lnTo>
                    <a:pt x="4986" y="2629"/>
                  </a:lnTo>
                  <a:lnTo>
                    <a:pt x="5008" y="2609"/>
                  </a:lnTo>
                  <a:lnTo>
                    <a:pt x="5031" y="2590"/>
                  </a:lnTo>
                  <a:lnTo>
                    <a:pt x="5055" y="2571"/>
                  </a:lnTo>
                  <a:lnTo>
                    <a:pt x="5079" y="2554"/>
                  </a:lnTo>
                  <a:lnTo>
                    <a:pt x="5104" y="2539"/>
                  </a:lnTo>
                  <a:lnTo>
                    <a:pt x="5131" y="2525"/>
                  </a:lnTo>
                  <a:lnTo>
                    <a:pt x="5158" y="2512"/>
                  </a:lnTo>
                  <a:lnTo>
                    <a:pt x="5185" y="2501"/>
                  </a:lnTo>
                  <a:lnTo>
                    <a:pt x="5214" y="2490"/>
                  </a:lnTo>
                  <a:lnTo>
                    <a:pt x="5242" y="2481"/>
                  </a:lnTo>
                  <a:lnTo>
                    <a:pt x="5271" y="2474"/>
                  </a:lnTo>
                  <a:lnTo>
                    <a:pt x="5302" y="2468"/>
                  </a:lnTo>
                  <a:lnTo>
                    <a:pt x="5332" y="2464"/>
                  </a:lnTo>
                  <a:lnTo>
                    <a:pt x="5363" y="2462"/>
                  </a:lnTo>
                  <a:lnTo>
                    <a:pt x="5394" y="2461"/>
                  </a:lnTo>
                  <a:close/>
                  <a:moveTo>
                    <a:pt x="1055" y="2452"/>
                  </a:moveTo>
                  <a:lnTo>
                    <a:pt x="1505" y="2452"/>
                  </a:lnTo>
                  <a:lnTo>
                    <a:pt x="1505" y="3879"/>
                  </a:lnTo>
                  <a:lnTo>
                    <a:pt x="1055" y="3879"/>
                  </a:lnTo>
                  <a:lnTo>
                    <a:pt x="1055" y="2452"/>
                  </a:lnTo>
                  <a:close/>
                </a:path>
              </a:pathLst>
            </a:custGeom>
            <a:solidFill>
              <a:srgbClr val="4F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48" name="Rectangle 12"/>
            <p:cNvSpPr>
              <a:spLocks noChangeArrowheads="1"/>
            </p:cNvSpPr>
            <p:nvPr/>
          </p:nvSpPr>
          <p:spPr bwMode="auto">
            <a:xfrm>
              <a:off x="6859837" y="2303626"/>
              <a:ext cx="173175" cy="718974"/>
            </a:xfrm>
            <a:prstGeom prst="rect">
              <a:avLst/>
            </a:prstGeom>
            <a:solidFill>
              <a:srgbClr val="D7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7675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929313" y="4083967"/>
            <a:ext cx="3008312" cy="1865313"/>
            <a:chOff x="5929313" y="3939596"/>
            <a:chExt cx="3008621" cy="1865668"/>
          </a:xfrm>
        </p:grpSpPr>
        <p:sp>
          <p:nvSpPr>
            <p:cNvPr id="48138" name="Freeform 31"/>
            <p:cNvSpPr>
              <a:spLocks/>
            </p:cNvSpPr>
            <p:nvPr/>
          </p:nvSpPr>
          <p:spPr bwMode="auto">
            <a:xfrm>
              <a:off x="7684149" y="4657210"/>
              <a:ext cx="607266" cy="609575"/>
            </a:xfrm>
            <a:custGeom>
              <a:avLst/>
              <a:gdLst>
                <a:gd name="T0" fmla="*/ 128325318 w 1583"/>
                <a:gd name="T1" fmla="*/ 233991313 h 1583"/>
                <a:gd name="T2" fmla="*/ 145543208 w 1583"/>
                <a:gd name="T3" fmla="*/ 231025459 h 1583"/>
                <a:gd name="T4" fmla="*/ 161731086 w 1583"/>
                <a:gd name="T5" fmla="*/ 225538899 h 1583"/>
                <a:gd name="T6" fmla="*/ 176888952 w 1583"/>
                <a:gd name="T7" fmla="*/ 217679887 h 1583"/>
                <a:gd name="T8" fmla="*/ 190574878 w 1583"/>
                <a:gd name="T9" fmla="*/ 208041440 h 1583"/>
                <a:gd name="T10" fmla="*/ 202789250 w 1583"/>
                <a:gd name="T11" fmla="*/ 196327049 h 1583"/>
                <a:gd name="T12" fmla="*/ 212943596 w 1583"/>
                <a:gd name="T13" fmla="*/ 182981862 h 1583"/>
                <a:gd name="T14" fmla="*/ 221479079 w 1583"/>
                <a:gd name="T15" fmla="*/ 168301617 h 1583"/>
                <a:gd name="T16" fmla="*/ 227659919 w 1583"/>
                <a:gd name="T17" fmla="*/ 152287084 h 1583"/>
                <a:gd name="T18" fmla="*/ 231633042 w 1583"/>
                <a:gd name="T19" fmla="*/ 135234387 h 1583"/>
                <a:gd name="T20" fmla="*/ 232957672 w 1583"/>
                <a:gd name="T21" fmla="*/ 117292165 h 1583"/>
                <a:gd name="T22" fmla="*/ 231633042 w 1583"/>
                <a:gd name="T23" fmla="*/ 99498197 h 1583"/>
                <a:gd name="T24" fmla="*/ 227659919 w 1583"/>
                <a:gd name="T25" fmla="*/ 82445500 h 1583"/>
                <a:gd name="T26" fmla="*/ 221479079 w 1583"/>
                <a:gd name="T27" fmla="*/ 66430967 h 1583"/>
                <a:gd name="T28" fmla="*/ 212943596 w 1583"/>
                <a:gd name="T29" fmla="*/ 51602468 h 1583"/>
                <a:gd name="T30" fmla="*/ 202789250 w 1583"/>
                <a:gd name="T31" fmla="*/ 38405535 h 1583"/>
                <a:gd name="T32" fmla="*/ 190574878 w 1583"/>
                <a:gd name="T33" fmla="*/ 26839399 h 1583"/>
                <a:gd name="T34" fmla="*/ 176888952 w 1583"/>
                <a:gd name="T35" fmla="*/ 16904443 h 1583"/>
                <a:gd name="T36" fmla="*/ 161731086 w 1583"/>
                <a:gd name="T37" fmla="*/ 9193685 h 1583"/>
                <a:gd name="T38" fmla="*/ 145543208 w 1583"/>
                <a:gd name="T39" fmla="*/ 3707125 h 1583"/>
                <a:gd name="T40" fmla="*/ 128325318 w 1583"/>
                <a:gd name="T41" fmla="*/ 593017 h 1583"/>
                <a:gd name="T42" fmla="*/ 110518959 w 1583"/>
                <a:gd name="T43" fmla="*/ 148254 h 1583"/>
                <a:gd name="T44" fmla="*/ 92859142 w 1583"/>
                <a:gd name="T45" fmla="*/ 2372452 h 1583"/>
                <a:gd name="T46" fmla="*/ 76377030 w 1583"/>
                <a:gd name="T47" fmla="*/ 7117741 h 1583"/>
                <a:gd name="T48" fmla="*/ 60925314 w 1583"/>
                <a:gd name="T49" fmla="*/ 14235097 h 1583"/>
                <a:gd name="T50" fmla="*/ 46650535 w 1583"/>
                <a:gd name="T51" fmla="*/ 23280528 h 1583"/>
                <a:gd name="T52" fmla="*/ 33994620 w 1583"/>
                <a:gd name="T53" fmla="*/ 34253648 h 1583"/>
                <a:gd name="T54" fmla="*/ 22957187 w 1583"/>
                <a:gd name="T55" fmla="*/ 47154073 h 1583"/>
                <a:gd name="T56" fmla="*/ 13980545 w 1583"/>
                <a:gd name="T57" fmla="*/ 61389170 h 1583"/>
                <a:gd name="T58" fmla="*/ 6916618 w 1583"/>
                <a:gd name="T59" fmla="*/ 76958940 h 1583"/>
                <a:gd name="T60" fmla="*/ 2354642 w 1583"/>
                <a:gd name="T61" fmla="*/ 93566874 h 1583"/>
                <a:gd name="T62" fmla="*/ 147309 w 1583"/>
                <a:gd name="T63" fmla="*/ 111360842 h 1583"/>
                <a:gd name="T64" fmla="*/ 588469 w 1583"/>
                <a:gd name="T65" fmla="*/ 129303064 h 1583"/>
                <a:gd name="T66" fmla="*/ 3531963 w 1583"/>
                <a:gd name="T67" fmla="*/ 146652270 h 1583"/>
                <a:gd name="T68" fmla="*/ 8977026 w 1583"/>
                <a:gd name="T69" fmla="*/ 162963311 h 1583"/>
                <a:gd name="T70" fmla="*/ 16776347 w 1583"/>
                <a:gd name="T71" fmla="*/ 178088318 h 1583"/>
                <a:gd name="T72" fmla="*/ 26489150 w 1583"/>
                <a:gd name="T73" fmla="*/ 191878653 h 1583"/>
                <a:gd name="T74" fmla="*/ 37967743 w 1583"/>
                <a:gd name="T75" fmla="*/ 204186061 h 1583"/>
                <a:gd name="T76" fmla="*/ 51212510 w 1583"/>
                <a:gd name="T77" fmla="*/ 214714418 h 1583"/>
                <a:gd name="T78" fmla="*/ 65781524 w 1583"/>
                <a:gd name="T79" fmla="*/ 223166447 h 1583"/>
                <a:gd name="T80" fmla="*/ 81822092 w 1583"/>
                <a:gd name="T81" fmla="*/ 229394278 h 1583"/>
                <a:gd name="T82" fmla="*/ 98745748 w 1583"/>
                <a:gd name="T83" fmla="*/ 233249657 h 1583"/>
                <a:gd name="T84" fmla="*/ 116405181 w 1583"/>
                <a:gd name="T85" fmla="*/ 234732584 h 15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83" h="1583">
                  <a:moveTo>
                    <a:pt x="791" y="1583"/>
                  </a:moveTo>
                  <a:lnTo>
                    <a:pt x="832" y="1581"/>
                  </a:lnTo>
                  <a:lnTo>
                    <a:pt x="872" y="1578"/>
                  </a:lnTo>
                  <a:lnTo>
                    <a:pt x="911" y="1573"/>
                  </a:lnTo>
                  <a:lnTo>
                    <a:pt x="951" y="1567"/>
                  </a:lnTo>
                  <a:lnTo>
                    <a:pt x="989" y="1558"/>
                  </a:lnTo>
                  <a:lnTo>
                    <a:pt x="1027" y="1547"/>
                  </a:lnTo>
                  <a:lnTo>
                    <a:pt x="1063" y="1535"/>
                  </a:lnTo>
                  <a:lnTo>
                    <a:pt x="1099" y="1521"/>
                  </a:lnTo>
                  <a:lnTo>
                    <a:pt x="1135" y="1505"/>
                  </a:lnTo>
                  <a:lnTo>
                    <a:pt x="1168" y="1487"/>
                  </a:lnTo>
                  <a:lnTo>
                    <a:pt x="1202" y="1468"/>
                  </a:lnTo>
                  <a:lnTo>
                    <a:pt x="1234" y="1448"/>
                  </a:lnTo>
                  <a:lnTo>
                    <a:pt x="1265" y="1426"/>
                  </a:lnTo>
                  <a:lnTo>
                    <a:pt x="1295" y="1403"/>
                  </a:lnTo>
                  <a:lnTo>
                    <a:pt x="1324" y="1377"/>
                  </a:lnTo>
                  <a:lnTo>
                    <a:pt x="1351" y="1351"/>
                  </a:lnTo>
                  <a:lnTo>
                    <a:pt x="1378" y="1324"/>
                  </a:lnTo>
                  <a:lnTo>
                    <a:pt x="1402" y="1294"/>
                  </a:lnTo>
                  <a:lnTo>
                    <a:pt x="1426" y="1265"/>
                  </a:lnTo>
                  <a:lnTo>
                    <a:pt x="1447" y="1234"/>
                  </a:lnTo>
                  <a:lnTo>
                    <a:pt x="1469" y="1201"/>
                  </a:lnTo>
                  <a:lnTo>
                    <a:pt x="1488" y="1169"/>
                  </a:lnTo>
                  <a:lnTo>
                    <a:pt x="1505" y="1135"/>
                  </a:lnTo>
                  <a:lnTo>
                    <a:pt x="1521" y="1099"/>
                  </a:lnTo>
                  <a:lnTo>
                    <a:pt x="1535" y="1064"/>
                  </a:lnTo>
                  <a:lnTo>
                    <a:pt x="1547" y="1027"/>
                  </a:lnTo>
                  <a:lnTo>
                    <a:pt x="1558" y="989"/>
                  </a:lnTo>
                  <a:lnTo>
                    <a:pt x="1567" y="951"/>
                  </a:lnTo>
                  <a:lnTo>
                    <a:pt x="1574" y="912"/>
                  </a:lnTo>
                  <a:lnTo>
                    <a:pt x="1579" y="872"/>
                  </a:lnTo>
                  <a:lnTo>
                    <a:pt x="1582" y="832"/>
                  </a:lnTo>
                  <a:lnTo>
                    <a:pt x="1583" y="791"/>
                  </a:lnTo>
                  <a:lnTo>
                    <a:pt x="1582" y="751"/>
                  </a:lnTo>
                  <a:lnTo>
                    <a:pt x="1579" y="710"/>
                  </a:lnTo>
                  <a:lnTo>
                    <a:pt x="1574" y="671"/>
                  </a:lnTo>
                  <a:lnTo>
                    <a:pt x="1567" y="631"/>
                  </a:lnTo>
                  <a:lnTo>
                    <a:pt x="1558" y="594"/>
                  </a:lnTo>
                  <a:lnTo>
                    <a:pt x="1547" y="556"/>
                  </a:lnTo>
                  <a:lnTo>
                    <a:pt x="1535" y="519"/>
                  </a:lnTo>
                  <a:lnTo>
                    <a:pt x="1521" y="483"/>
                  </a:lnTo>
                  <a:lnTo>
                    <a:pt x="1505" y="448"/>
                  </a:lnTo>
                  <a:lnTo>
                    <a:pt x="1488" y="414"/>
                  </a:lnTo>
                  <a:lnTo>
                    <a:pt x="1469" y="381"/>
                  </a:lnTo>
                  <a:lnTo>
                    <a:pt x="1447" y="348"/>
                  </a:lnTo>
                  <a:lnTo>
                    <a:pt x="1426" y="318"/>
                  </a:lnTo>
                  <a:lnTo>
                    <a:pt x="1402" y="288"/>
                  </a:lnTo>
                  <a:lnTo>
                    <a:pt x="1378" y="259"/>
                  </a:lnTo>
                  <a:lnTo>
                    <a:pt x="1351" y="231"/>
                  </a:lnTo>
                  <a:lnTo>
                    <a:pt x="1324" y="206"/>
                  </a:lnTo>
                  <a:lnTo>
                    <a:pt x="1295" y="181"/>
                  </a:lnTo>
                  <a:lnTo>
                    <a:pt x="1265" y="157"/>
                  </a:lnTo>
                  <a:lnTo>
                    <a:pt x="1234" y="135"/>
                  </a:lnTo>
                  <a:lnTo>
                    <a:pt x="1202" y="114"/>
                  </a:lnTo>
                  <a:lnTo>
                    <a:pt x="1168" y="96"/>
                  </a:lnTo>
                  <a:lnTo>
                    <a:pt x="1135" y="78"/>
                  </a:lnTo>
                  <a:lnTo>
                    <a:pt x="1099" y="62"/>
                  </a:lnTo>
                  <a:lnTo>
                    <a:pt x="1063" y="48"/>
                  </a:lnTo>
                  <a:lnTo>
                    <a:pt x="1027" y="35"/>
                  </a:lnTo>
                  <a:lnTo>
                    <a:pt x="989" y="25"/>
                  </a:lnTo>
                  <a:lnTo>
                    <a:pt x="951" y="16"/>
                  </a:lnTo>
                  <a:lnTo>
                    <a:pt x="911" y="9"/>
                  </a:lnTo>
                  <a:lnTo>
                    <a:pt x="872" y="4"/>
                  </a:lnTo>
                  <a:lnTo>
                    <a:pt x="832" y="1"/>
                  </a:lnTo>
                  <a:lnTo>
                    <a:pt x="791" y="0"/>
                  </a:lnTo>
                  <a:lnTo>
                    <a:pt x="751" y="1"/>
                  </a:lnTo>
                  <a:lnTo>
                    <a:pt x="710" y="4"/>
                  </a:lnTo>
                  <a:lnTo>
                    <a:pt x="671" y="9"/>
                  </a:lnTo>
                  <a:lnTo>
                    <a:pt x="631" y="16"/>
                  </a:lnTo>
                  <a:lnTo>
                    <a:pt x="593" y="25"/>
                  </a:lnTo>
                  <a:lnTo>
                    <a:pt x="556" y="35"/>
                  </a:lnTo>
                  <a:lnTo>
                    <a:pt x="519" y="48"/>
                  </a:lnTo>
                  <a:lnTo>
                    <a:pt x="483" y="62"/>
                  </a:lnTo>
                  <a:lnTo>
                    <a:pt x="447" y="78"/>
                  </a:lnTo>
                  <a:lnTo>
                    <a:pt x="414" y="96"/>
                  </a:lnTo>
                  <a:lnTo>
                    <a:pt x="381" y="114"/>
                  </a:lnTo>
                  <a:lnTo>
                    <a:pt x="348" y="135"/>
                  </a:lnTo>
                  <a:lnTo>
                    <a:pt x="317" y="157"/>
                  </a:lnTo>
                  <a:lnTo>
                    <a:pt x="288" y="181"/>
                  </a:lnTo>
                  <a:lnTo>
                    <a:pt x="258" y="206"/>
                  </a:lnTo>
                  <a:lnTo>
                    <a:pt x="231" y="231"/>
                  </a:lnTo>
                  <a:lnTo>
                    <a:pt x="205" y="259"/>
                  </a:lnTo>
                  <a:lnTo>
                    <a:pt x="180" y="288"/>
                  </a:lnTo>
                  <a:lnTo>
                    <a:pt x="156" y="318"/>
                  </a:lnTo>
                  <a:lnTo>
                    <a:pt x="135" y="348"/>
                  </a:lnTo>
                  <a:lnTo>
                    <a:pt x="114" y="381"/>
                  </a:lnTo>
                  <a:lnTo>
                    <a:pt x="95" y="414"/>
                  </a:lnTo>
                  <a:lnTo>
                    <a:pt x="77" y="448"/>
                  </a:lnTo>
                  <a:lnTo>
                    <a:pt x="61" y="483"/>
                  </a:lnTo>
                  <a:lnTo>
                    <a:pt x="47" y="519"/>
                  </a:lnTo>
                  <a:lnTo>
                    <a:pt x="35" y="556"/>
                  </a:lnTo>
                  <a:lnTo>
                    <a:pt x="24" y="594"/>
                  </a:lnTo>
                  <a:lnTo>
                    <a:pt x="16" y="631"/>
                  </a:lnTo>
                  <a:lnTo>
                    <a:pt x="9" y="671"/>
                  </a:lnTo>
                  <a:lnTo>
                    <a:pt x="4" y="710"/>
                  </a:lnTo>
                  <a:lnTo>
                    <a:pt x="1" y="751"/>
                  </a:lnTo>
                  <a:lnTo>
                    <a:pt x="0" y="791"/>
                  </a:lnTo>
                  <a:lnTo>
                    <a:pt x="1" y="832"/>
                  </a:lnTo>
                  <a:lnTo>
                    <a:pt x="4" y="872"/>
                  </a:lnTo>
                  <a:lnTo>
                    <a:pt x="9" y="912"/>
                  </a:lnTo>
                  <a:lnTo>
                    <a:pt x="16" y="951"/>
                  </a:lnTo>
                  <a:lnTo>
                    <a:pt x="24" y="989"/>
                  </a:lnTo>
                  <a:lnTo>
                    <a:pt x="35" y="1027"/>
                  </a:lnTo>
                  <a:lnTo>
                    <a:pt x="47" y="1064"/>
                  </a:lnTo>
                  <a:lnTo>
                    <a:pt x="61" y="1099"/>
                  </a:lnTo>
                  <a:lnTo>
                    <a:pt x="77" y="1135"/>
                  </a:lnTo>
                  <a:lnTo>
                    <a:pt x="95" y="1169"/>
                  </a:lnTo>
                  <a:lnTo>
                    <a:pt x="114" y="1201"/>
                  </a:lnTo>
                  <a:lnTo>
                    <a:pt x="135" y="1234"/>
                  </a:lnTo>
                  <a:lnTo>
                    <a:pt x="156" y="1265"/>
                  </a:lnTo>
                  <a:lnTo>
                    <a:pt x="180" y="1294"/>
                  </a:lnTo>
                  <a:lnTo>
                    <a:pt x="205" y="1324"/>
                  </a:lnTo>
                  <a:lnTo>
                    <a:pt x="231" y="1351"/>
                  </a:lnTo>
                  <a:lnTo>
                    <a:pt x="258" y="1377"/>
                  </a:lnTo>
                  <a:lnTo>
                    <a:pt x="288" y="1403"/>
                  </a:lnTo>
                  <a:lnTo>
                    <a:pt x="317" y="1426"/>
                  </a:lnTo>
                  <a:lnTo>
                    <a:pt x="348" y="1448"/>
                  </a:lnTo>
                  <a:lnTo>
                    <a:pt x="381" y="1468"/>
                  </a:lnTo>
                  <a:lnTo>
                    <a:pt x="414" y="1487"/>
                  </a:lnTo>
                  <a:lnTo>
                    <a:pt x="447" y="1505"/>
                  </a:lnTo>
                  <a:lnTo>
                    <a:pt x="483" y="1521"/>
                  </a:lnTo>
                  <a:lnTo>
                    <a:pt x="519" y="1535"/>
                  </a:lnTo>
                  <a:lnTo>
                    <a:pt x="556" y="1547"/>
                  </a:lnTo>
                  <a:lnTo>
                    <a:pt x="593" y="1558"/>
                  </a:lnTo>
                  <a:lnTo>
                    <a:pt x="631" y="1567"/>
                  </a:lnTo>
                  <a:lnTo>
                    <a:pt x="671" y="1573"/>
                  </a:lnTo>
                  <a:lnTo>
                    <a:pt x="710" y="1578"/>
                  </a:lnTo>
                  <a:lnTo>
                    <a:pt x="751" y="1581"/>
                  </a:lnTo>
                  <a:lnTo>
                    <a:pt x="791" y="15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39" name="Freeform 33"/>
            <p:cNvSpPr>
              <a:spLocks/>
            </p:cNvSpPr>
            <p:nvPr/>
          </p:nvSpPr>
          <p:spPr bwMode="auto">
            <a:xfrm>
              <a:off x="6605848" y="4657210"/>
              <a:ext cx="609575" cy="609575"/>
            </a:xfrm>
            <a:custGeom>
              <a:avLst/>
              <a:gdLst>
                <a:gd name="T0" fmla="*/ 129451319 w 1583"/>
                <a:gd name="T1" fmla="*/ 233991313 h 1583"/>
                <a:gd name="T2" fmla="*/ 146800524 w 1583"/>
                <a:gd name="T3" fmla="*/ 231025459 h 1583"/>
                <a:gd name="T4" fmla="*/ 163111565 w 1583"/>
                <a:gd name="T5" fmla="*/ 225538899 h 1583"/>
                <a:gd name="T6" fmla="*/ 178236572 w 1583"/>
                <a:gd name="T7" fmla="*/ 217679887 h 1583"/>
                <a:gd name="T8" fmla="*/ 192026907 w 1583"/>
                <a:gd name="T9" fmla="*/ 208041440 h 1583"/>
                <a:gd name="T10" fmla="*/ 204334315 w 1583"/>
                <a:gd name="T11" fmla="*/ 196327049 h 1583"/>
                <a:gd name="T12" fmla="*/ 214862673 w 1583"/>
                <a:gd name="T13" fmla="*/ 182981862 h 1583"/>
                <a:gd name="T14" fmla="*/ 223166447 w 1583"/>
                <a:gd name="T15" fmla="*/ 168301617 h 1583"/>
                <a:gd name="T16" fmla="*/ 229542532 w 1583"/>
                <a:gd name="T17" fmla="*/ 152287084 h 1583"/>
                <a:gd name="T18" fmla="*/ 233397911 w 1583"/>
                <a:gd name="T19" fmla="*/ 135234387 h 1583"/>
                <a:gd name="T20" fmla="*/ 234732584 w 1583"/>
                <a:gd name="T21" fmla="*/ 117292165 h 1583"/>
                <a:gd name="T22" fmla="*/ 233397911 w 1583"/>
                <a:gd name="T23" fmla="*/ 99498197 h 1583"/>
                <a:gd name="T24" fmla="*/ 229542532 w 1583"/>
                <a:gd name="T25" fmla="*/ 82445500 h 1583"/>
                <a:gd name="T26" fmla="*/ 223166447 w 1583"/>
                <a:gd name="T27" fmla="*/ 66430967 h 1583"/>
                <a:gd name="T28" fmla="*/ 214862673 w 1583"/>
                <a:gd name="T29" fmla="*/ 51602468 h 1583"/>
                <a:gd name="T30" fmla="*/ 204334315 w 1583"/>
                <a:gd name="T31" fmla="*/ 38405535 h 1583"/>
                <a:gd name="T32" fmla="*/ 192026907 w 1583"/>
                <a:gd name="T33" fmla="*/ 26839399 h 1583"/>
                <a:gd name="T34" fmla="*/ 178236572 w 1583"/>
                <a:gd name="T35" fmla="*/ 16904443 h 1583"/>
                <a:gd name="T36" fmla="*/ 163111565 w 1583"/>
                <a:gd name="T37" fmla="*/ 9193685 h 1583"/>
                <a:gd name="T38" fmla="*/ 146800524 w 1583"/>
                <a:gd name="T39" fmla="*/ 3707125 h 1583"/>
                <a:gd name="T40" fmla="*/ 129451319 w 1583"/>
                <a:gd name="T41" fmla="*/ 593017 h 1583"/>
                <a:gd name="T42" fmla="*/ 111360842 w 1583"/>
                <a:gd name="T43" fmla="*/ 148254 h 1583"/>
                <a:gd name="T44" fmla="*/ 93715129 w 1583"/>
                <a:gd name="T45" fmla="*/ 2372452 h 1583"/>
                <a:gd name="T46" fmla="*/ 77107194 w 1583"/>
                <a:gd name="T47" fmla="*/ 7117741 h 1583"/>
                <a:gd name="T48" fmla="*/ 61537424 w 1583"/>
                <a:gd name="T49" fmla="*/ 14235097 h 1583"/>
                <a:gd name="T50" fmla="*/ 47005818 w 1583"/>
                <a:gd name="T51" fmla="*/ 23280528 h 1583"/>
                <a:gd name="T52" fmla="*/ 34401902 w 1583"/>
                <a:gd name="T53" fmla="*/ 34253648 h 1583"/>
                <a:gd name="T54" fmla="*/ 23280528 w 1583"/>
                <a:gd name="T55" fmla="*/ 47154073 h 1583"/>
                <a:gd name="T56" fmla="*/ 14086843 w 1583"/>
                <a:gd name="T57" fmla="*/ 61389170 h 1583"/>
                <a:gd name="T58" fmla="*/ 7117741 w 1583"/>
                <a:gd name="T59" fmla="*/ 76958940 h 1583"/>
                <a:gd name="T60" fmla="*/ 2372452 w 1583"/>
                <a:gd name="T61" fmla="*/ 93566874 h 1583"/>
                <a:gd name="T62" fmla="*/ 148254 w 1583"/>
                <a:gd name="T63" fmla="*/ 111360842 h 1583"/>
                <a:gd name="T64" fmla="*/ 593017 w 1583"/>
                <a:gd name="T65" fmla="*/ 129303064 h 1583"/>
                <a:gd name="T66" fmla="*/ 3707125 w 1583"/>
                <a:gd name="T67" fmla="*/ 146652270 h 1583"/>
                <a:gd name="T68" fmla="*/ 9193685 w 1583"/>
                <a:gd name="T69" fmla="*/ 162963311 h 1583"/>
                <a:gd name="T70" fmla="*/ 16904443 w 1583"/>
                <a:gd name="T71" fmla="*/ 178088318 h 1583"/>
                <a:gd name="T72" fmla="*/ 26839399 w 1583"/>
                <a:gd name="T73" fmla="*/ 191878653 h 1583"/>
                <a:gd name="T74" fmla="*/ 38405535 w 1583"/>
                <a:gd name="T75" fmla="*/ 204186061 h 1583"/>
                <a:gd name="T76" fmla="*/ 51750723 w 1583"/>
                <a:gd name="T77" fmla="*/ 214714418 h 1583"/>
                <a:gd name="T78" fmla="*/ 66579222 w 1583"/>
                <a:gd name="T79" fmla="*/ 223166447 h 1583"/>
                <a:gd name="T80" fmla="*/ 82445500 w 1583"/>
                <a:gd name="T81" fmla="*/ 229394278 h 1583"/>
                <a:gd name="T82" fmla="*/ 99498197 w 1583"/>
                <a:gd name="T83" fmla="*/ 233249657 h 1583"/>
                <a:gd name="T84" fmla="*/ 117440419 w 1583"/>
                <a:gd name="T85" fmla="*/ 234732584 h 15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83" h="1583">
                  <a:moveTo>
                    <a:pt x="792" y="1583"/>
                  </a:moveTo>
                  <a:lnTo>
                    <a:pt x="832" y="1581"/>
                  </a:lnTo>
                  <a:lnTo>
                    <a:pt x="873" y="1578"/>
                  </a:lnTo>
                  <a:lnTo>
                    <a:pt x="912" y="1573"/>
                  </a:lnTo>
                  <a:lnTo>
                    <a:pt x="951" y="1567"/>
                  </a:lnTo>
                  <a:lnTo>
                    <a:pt x="990" y="1558"/>
                  </a:lnTo>
                  <a:lnTo>
                    <a:pt x="1027" y="1547"/>
                  </a:lnTo>
                  <a:lnTo>
                    <a:pt x="1064" y="1535"/>
                  </a:lnTo>
                  <a:lnTo>
                    <a:pt x="1100" y="1521"/>
                  </a:lnTo>
                  <a:lnTo>
                    <a:pt x="1135" y="1505"/>
                  </a:lnTo>
                  <a:lnTo>
                    <a:pt x="1169" y="1487"/>
                  </a:lnTo>
                  <a:lnTo>
                    <a:pt x="1202" y="1468"/>
                  </a:lnTo>
                  <a:lnTo>
                    <a:pt x="1234" y="1448"/>
                  </a:lnTo>
                  <a:lnTo>
                    <a:pt x="1266" y="1426"/>
                  </a:lnTo>
                  <a:lnTo>
                    <a:pt x="1295" y="1403"/>
                  </a:lnTo>
                  <a:lnTo>
                    <a:pt x="1324" y="1377"/>
                  </a:lnTo>
                  <a:lnTo>
                    <a:pt x="1352" y="1351"/>
                  </a:lnTo>
                  <a:lnTo>
                    <a:pt x="1378" y="1324"/>
                  </a:lnTo>
                  <a:lnTo>
                    <a:pt x="1402" y="1294"/>
                  </a:lnTo>
                  <a:lnTo>
                    <a:pt x="1427" y="1265"/>
                  </a:lnTo>
                  <a:lnTo>
                    <a:pt x="1449" y="1234"/>
                  </a:lnTo>
                  <a:lnTo>
                    <a:pt x="1469" y="1201"/>
                  </a:lnTo>
                  <a:lnTo>
                    <a:pt x="1488" y="1169"/>
                  </a:lnTo>
                  <a:lnTo>
                    <a:pt x="1505" y="1135"/>
                  </a:lnTo>
                  <a:lnTo>
                    <a:pt x="1522" y="1099"/>
                  </a:lnTo>
                  <a:lnTo>
                    <a:pt x="1536" y="1064"/>
                  </a:lnTo>
                  <a:lnTo>
                    <a:pt x="1548" y="1027"/>
                  </a:lnTo>
                  <a:lnTo>
                    <a:pt x="1559" y="989"/>
                  </a:lnTo>
                  <a:lnTo>
                    <a:pt x="1567" y="951"/>
                  </a:lnTo>
                  <a:lnTo>
                    <a:pt x="1574" y="912"/>
                  </a:lnTo>
                  <a:lnTo>
                    <a:pt x="1579" y="872"/>
                  </a:lnTo>
                  <a:lnTo>
                    <a:pt x="1582" y="832"/>
                  </a:lnTo>
                  <a:lnTo>
                    <a:pt x="1583" y="791"/>
                  </a:lnTo>
                  <a:lnTo>
                    <a:pt x="1582" y="751"/>
                  </a:lnTo>
                  <a:lnTo>
                    <a:pt x="1579" y="710"/>
                  </a:lnTo>
                  <a:lnTo>
                    <a:pt x="1574" y="671"/>
                  </a:lnTo>
                  <a:lnTo>
                    <a:pt x="1567" y="631"/>
                  </a:lnTo>
                  <a:lnTo>
                    <a:pt x="1559" y="594"/>
                  </a:lnTo>
                  <a:lnTo>
                    <a:pt x="1548" y="556"/>
                  </a:lnTo>
                  <a:lnTo>
                    <a:pt x="1536" y="519"/>
                  </a:lnTo>
                  <a:lnTo>
                    <a:pt x="1522" y="483"/>
                  </a:lnTo>
                  <a:lnTo>
                    <a:pt x="1505" y="448"/>
                  </a:lnTo>
                  <a:lnTo>
                    <a:pt x="1488" y="414"/>
                  </a:lnTo>
                  <a:lnTo>
                    <a:pt x="1469" y="381"/>
                  </a:lnTo>
                  <a:lnTo>
                    <a:pt x="1449" y="348"/>
                  </a:lnTo>
                  <a:lnTo>
                    <a:pt x="1427" y="318"/>
                  </a:lnTo>
                  <a:lnTo>
                    <a:pt x="1402" y="288"/>
                  </a:lnTo>
                  <a:lnTo>
                    <a:pt x="1378" y="259"/>
                  </a:lnTo>
                  <a:lnTo>
                    <a:pt x="1352" y="231"/>
                  </a:lnTo>
                  <a:lnTo>
                    <a:pt x="1324" y="206"/>
                  </a:lnTo>
                  <a:lnTo>
                    <a:pt x="1295" y="181"/>
                  </a:lnTo>
                  <a:lnTo>
                    <a:pt x="1266" y="157"/>
                  </a:lnTo>
                  <a:lnTo>
                    <a:pt x="1234" y="135"/>
                  </a:lnTo>
                  <a:lnTo>
                    <a:pt x="1202" y="114"/>
                  </a:lnTo>
                  <a:lnTo>
                    <a:pt x="1169" y="96"/>
                  </a:lnTo>
                  <a:lnTo>
                    <a:pt x="1135" y="78"/>
                  </a:lnTo>
                  <a:lnTo>
                    <a:pt x="1100" y="62"/>
                  </a:lnTo>
                  <a:lnTo>
                    <a:pt x="1064" y="48"/>
                  </a:lnTo>
                  <a:lnTo>
                    <a:pt x="1027" y="35"/>
                  </a:lnTo>
                  <a:lnTo>
                    <a:pt x="990" y="25"/>
                  </a:lnTo>
                  <a:lnTo>
                    <a:pt x="951" y="16"/>
                  </a:lnTo>
                  <a:lnTo>
                    <a:pt x="912" y="9"/>
                  </a:lnTo>
                  <a:lnTo>
                    <a:pt x="873" y="4"/>
                  </a:lnTo>
                  <a:lnTo>
                    <a:pt x="832" y="1"/>
                  </a:lnTo>
                  <a:lnTo>
                    <a:pt x="792" y="0"/>
                  </a:lnTo>
                  <a:lnTo>
                    <a:pt x="751" y="1"/>
                  </a:lnTo>
                  <a:lnTo>
                    <a:pt x="711" y="4"/>
                  </a:lnTo>
                  <a:lnTo>
                    <a:pt x="671" y="9"/>
                  </a:lnTo>
                  <a:lnTo>
                    <a:pt x="632" y="16"/>
                  </a:lnTo>
                  <a:lnTo>
                    <a:pt x="594" y="25"/>
                  </a:lnTo>
                  <a:lnTo>
                    <a:pt x="556" y="35"/>
                  </a:lnTo>
                  <a:lnTo>
                    <a:pt x="520" y="48"/>
                  </a:lnTo>
                  <a:lnTo>
                    <a:pt x="483" y="62"/>
                  </a:lnTo>
                  <a:lnTo>
                    <a:pt x="449" y="78"/>
                  </a:lnTo>
                  <a:lnTo>
                    <a:pt x="415" y="96"/>
                  </a:lnTo>
                  <a:lnTo>
                    <a:pt x="381" y="114"/>
                  </a:lnTo>
                  <a:lnTo>
                    <a:pt x="349" y="135"/>
                  </a:lnTo>
                  <a:lnTo>
                    <a:pt x="317" y="157"/>
                  </a:lnTo>
                  <a:lnTo>
                    <a:pt x="288" y="181"/>
                  </a:lnTo>
                  <a:lnTo>
                    <a:pt x="259" y="206"/>
                  </a:lnTo>
                  <a:lnTo>
                    <a:pt x="232" y="231"/>
                  </a:lnTo>
                  <a:lnTo>
                    <a:pt x="205" y="259"/>
                  </a:lnTo>
                  <a:lnTo>
                    <a:pt x="181" y="288"/>
                  </a:lnTo>
                  <a:lnTo>
                    <a:pt x="157" y="318"/>
                  </a:lnTo>
                  <a:lnTo>
                    <a:pt x="136" y="348"/>
                  </a:lnTo>
                  <a:lnTo>
                    <a:pt x="114" y="381"/>
                  </a:lnTo>
                  <a:lnTo>
                    <a:pt x="95" y="414"/>
                  </a:lnTo>
                  <a:lnTo>
                    <a:pt x="78" y="448"/>
                  </a:lnTo>
                  <a:lnTo>
                    <a:pt x="62" y="483"/>
                  </a:lnTo>
                  <a:lnTo>
                    <a:pt x="48" y="519"/>
                  </a:lnTo>
                  <a:lnTo>
                    <a:pt x="35" y="556"/>
                  </a:lnTo>
                  <a:lnTo>
                    <a:pt x="25" y="594"/>
                  </a:lnTo>
                  <a:lnTo>
                    <a:pt x="16" y="631"/>
                  </a:lnTo>
                  <a:lnTo>
                    <a:pt x="9" y="671"/>
                  </a:lnTo>
                  <a:lnTo>
                    <a:pt x="4" y="710"/>
                  </a:lnTo>
                  <a:lnTo>
                    <a:pt x="1" y="751"/>
                  </a:lnTo>
                  <a:lnTo>
                    <a:pt x="0" y="791"/>
                  </a:lnTo>
                  <a:lnTo>
                    <a:pt x="1" y="832"/>
                  </a:lnTo>
                  <a:lnTo>
                    <a:pt x="4" y="872"/>
                  </a:lnTo>
                  <a:lnTo>
                    <a:pt x="9" y="912"/>
                  </a:lnTo>
                  <a:lnTo>
                    <a:pt x="16" y="951"/>
                  </a:lnTo>
                  <a:lnTo>
                    <a:pt x="25" y="989"/>
                  </a:lnTo>
                  <a:lnTo>
                    <a:pt x="35" y="1027"/>
                  </a:lnTo>
                  <a:lnTo>
                    <a:pt x="48" y="1064"/>
                  </a:lnTo>
                  <a:lnTo>
                    <a:pt x="62" y="1099"/>
                  </a:lnTo>
                  <a:lnTo>
                    <a:pt x="78" y="1135"/>
                  </a:lnTo>
                  <a:lnTo>
                    <a:pt x="95" y="1169"/>
                  </a:lnTo>
                  <a:lnTo>
                    <a:pt x="114" y="1201"/>
                  </a:lnTo>
                  <a:lnTo>
                    <a:pt x="136" y="1234"/>
                  </a:lnTo>
                  <a:lnTo>
                    <a:pt x="157" y="1265"/>
                  </a:lnTo>
                  <a:lnTo>
                    <a:pt x="181" y="1294"/>
                  </a:lnTo>
                  <a:lnTo>
                    <a:pt x="205" y="1324"/>
                  </a:lnTo>
                  <a:lnTo>
                    <a:pt x="232" y="1351"/>
                  </a:lnTo>
                  <a:lnTo>
                    <a:pt x="259" y="1377"/>
                  </a:lnTo>
                  <a:lnTo>
                    <a:pt x="288" y="1403"/>
                  </a:lnTo>
                  <a:lnTo>
                    <a:pt x="317" y="1426"/>
                  </a:lnTo>
                  <a:lnTo>
                    <a:pt x="349" y="1448"/>
                  </a:lnTo>
                  <a:lnTo>
                    <a:pt x="381" y="1468"/>
                  </a:lnTo>
                  <a:lnTo>
                    <a:pt x="415" y="1487"/>
                  </a:lnTo>
                  <a:lnTo>
                    <a:pt x="449" y="1505"/>
                  </a:lnTo>
                  <a:lnTo>
                    <a:pt x="483" y="1521"/>
                  </a:lnTo>
                  <a:lnTo>
                    <a:pt x="520" y="1535"/>
                  </a:lnTo>
                  <a:lnTo>
                    <a:pt x="556" y="1547"/>
                  </a:lnTo>
                  <a:lnTo>
                    <a:pt x="594" y="1558"/>
                  </a:lnTo>
                  <a:lnTo>
                    <a:pt x="632" y="1567"/>
                  </a:lnTo>
                  <a:lnTo>
                    <a:pt x="671" y="1573"/>
                  </a:lnTo>
                  <a:lnTo>
                    <a:pt x="711" y="1578"/>
                  </a:lnTo>
                  <a:lnTo>
                    <a:pt x="751" y="1581"/>
                  </a:lnTo>
                  <a:lnTo>
                    <a:pt x="792" y="15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40" name="Freeform 28"/>
            <p:cNvSpPr>
              <a:spLocks noEditPoints="1"/>
            </p:cNvSpPr>
            <p:nvPr/>
          </p:nvSpPr>
          <p:spPr bwMode="auto">
            <a:xfrm>
              <a:off x="6972979" y="3939596"/>
              <a:ext cx="921290" cy="1048284"/>
            </a:xfrm>
            <a:custGeom>
              <a:avLst/>
              <a:gdLst>
                <a:gd name="T0" fmla="*/ 251084827 w 2393"/>
                <a:gd name="T1" fmla="*/ 269189472 h 2722"/>
                <a:gd name="T2" fmla="*/ 221292857 w 2393"/>
                <a:gd name="T3" fmla="*/ 254951372 h 2722"/>
                <a:gd name="T4" fmla="*/ 187943160 w 2393"/>
                <a:gd name="T5" fmla="*/ 248129054 h 2722"/>
                <a:gd name="T6" fmla="*/ 153259845 w 2393"/>
                <a:gd name="T7" fmla="*/ 249908672 h 2722"/>
                <a:gd name="T8" fmla="*/ 121095928 w 2393"/>
                <a:gd name="T9" fmla="*/ 259697534 h 2722"/>
                <a:gd name="T10" fmla="*/ 93082244 w 2393"/>
                <a:gd name="T11" fmla="*/ 276605254 h 2722"/>
                <a:gd name="T12" fmla="*/ 63734557 w 2393"/>
                <a:gd name="T13" fmla="*/ 308047997 h 2722"/>
                <a:gd name="T14" fmla="*/ 43280225 w 2393"/>
                <a:gd name="T15" fmla="*/ 357732884 h 2722"/>
                <a:gd name="T16" fmla="*/ 109238121 w 2393"/>
                <a:gd name="T17" fmla="*/ 363369048 h 2722"/>
                <a:gd name="T18" fmla="*/ 208990382 w 2393"/>
                <a:gd name="T19" fmla="*/ 363369048 h 2722"/>
                <a:gd name="T20" fmla="*/ 292734989 w 2393"/>
                <a:gd name="T21" fmla="*/ 363369048 h 2722"/>
                <a:gd name="T22" fmla="*/ 301776182 w 2393"/>
                <a:gd name="T23" fmla="*/ 326735334 h 2722"/>
                <a:gd name="T24" fmla="*/ 177419356 w 2393"/>
                <a:gd name="T25" fmla="*/ 207490911 h 2722"/>
                <a:gd name="T26" fmla="*/ 221737525 w 2393"/>
                <a:gd name="T27" fmla="*/ 212978805 h 2722"/>
                <a:gd name="T28" fmla="*/ 262053298 w 2393"/>
                <a:gd name="T29" fmla="*/ 228699984 h 2722"/>
                <a:gd name="T30" fmla="*/ 296588391 w 2393"/>
                <a:gd name="T31" fmla="*/ 253171754 h 2722"/>
                <a:gd name="T32" fmla="*/ 324453852 w 2393"/>
                <a:gd name="T33" fmla="*/ 285059306 h 2722"/>
                <a:gd name="T34" fmla="*/ 344018849 w 2393"/>
                <a:gd name="T35" fmla="*/ 322879174 h 2722"/>
                <a:gd name="T36" fmla="*/ 353801540 w 2393"/>
                <a:gd name="T37" fmla="*/ 365296935 h 2722"/>
                <a:gd name="T38" fmla="*/ 351281756 w 2393"/>
                <a:gd name="T39" fmla="*/ 394514867 h 2722"/>
                <a:gd name="T40" fmla="*/ 334384766 w 2393"/>
                <a:gd name="T41" fmla="*/ 403561997 h 2722"/>
                <a:gd name="T42" fmla="*/ 236411176 w 2393"/>
                <a:gd name="T43" fmla="*/ 403710266 h 2722"/>
                <a:gd name="T44" fmla="*/ 166451270 w 2393"/>
                <a:gd name="T45" fmla="*/ 403710266 h 2722"/>
                <a:gd name="T46" fmla="*/ 74554806 w 2393"/>
                <a:gd name="T47" fmla="*/ 403561997 h 2722"/>
                <a:gd name="T48" fmla="*/ 9041578 w 2393"/>
                <a:gd name="T49" fmla="*/ 399854106 h 2722"/>
                <a:gd name="T50" fmla="*/ 148223 w 2393"/>
                <a:gd name="T51" fmla="*/ 383242925 h 2722"/>
                <a:gd name="T52" fmla="*/ 4743123 w 2393"/>
                <a:gd name="T53" fmla="*/ 343494784 h 2722"/>
                <a:gd name="T54" fmla="*/ 19564996 w 2393"/>
                <a:gd name="T55" fmla="*/ 303153566 h 2722"/>
                <a:gd name="T56" fmla="*/ 43428448 w 2393"/>
                <a:gd name="T57" fmla="*/ 268299856 h 2722"/>
                <a:gd name="T58" fmla="*/ 74851251 w 2393"/>
                <a:gd name="T59" fmla="*/ 239971926 h 2722"/>
                <a:gd name="T60" fmla="*/ 112499018 w 2393"/>
                <a:gd name="T61" fmla="*/ 219652854 h 2722"/>
                <a:gd name="T62" fmla="*/ 154889908 w 2393"/>
                <a:gd name="T63" fmla="*/ 208974376 h 2722"/>
                <a:gd name="T64" fmla="*/ 210027940 w 2393"/>
                <a:gd name="T65" fmla="*/ 49981811 h 2722"/>
                <a:gd name="T66" fmla="*/ 183496482 w 2393"/>
                <a:gd name="T67" fmla="*/ 40489488 h 2722"/>
                <a:gd name="T68" fmla="*/ 154889908 w 2393"/>
                <a:gd name="T69" fmla="*/ 44790842 h 2722"/>
                <a:gd name="T70" fmla="*/ 132656905 w 2393"/>
                <a:gd name="T71" fmla="*/ 61105483 h 2722"/>
                <a:gd name="T72" fmla="*/ 120503038 w 2393"/>
                <a:gd name="T73" fmla="*/ 86170331 h 2722"/>
                <a:gd name="T74" fmla="*/ 121837041 w 2393"/>
                <a:gd name="T75" fmla="*/ 114943070 h 2722"/>
                <a:gd name="T76" fmla="*/ 136362470 w 2393"/>
                <a:gd name="T77" fmla="*/ 138673493 h 2722"/>
                <a:gd name="T78" fmla="*/ 160225921 w 2393"/>
                <a:gd name="T79" fmla="*/ 152911593 h 2722"/>
                <a:gd name="T80" fmla="*/ 189128941 w 2393"/>
                <a:gd name="T81" fmla="*/ 154394672 h 2722"/>
                <a:gd name="T82" fmla="*/ 214474618 w 2393"/>
                <a:gd name="T83" fmla="*/ 142381384 h 2722"/>
                <a:gd name="T84" fmla="*/ 231075163 w 2393"/>
                <a:gd name="T85" fmla="*/ 120282694 h 2722"/>
                <a:gd name="T86" fmla="*/ 235373618 w 2393"/>
                <a:gd name="T87" fmla="*/ 91954764 h 2722"/>
                <a:gd name="T88" fmla="*/ 225739150 w 2393"/>
                <a:gd name="T89" fmla="*/ 65554721 h 2722"/>
                <a:gd name="T90" fmla="*/ 202172143 w 2393"/>
                <a:gd name="T91" fmla="*/ 2966158 h 2722"/>
                <a:gd name="T92" fmla="*/ 243822305 w 2393"/>
                <a:gd name="T93" fmla="*/ 25361772 h 2722"/>
                <a:gd name="T94" fmla="*/ 270205541 w 2393"/>
                <a:gd name="T95" fmla="*/ 64071642 h 2722"/>
                <a:gd name="T96" fmla="*/ 275244724 w 2393"/>
                <a:gd name="T97" fmla="*/ 112718643 h 2722"/>
                <a:gd name="T98" fmla="*/ 256569063 w 2393"/>
                <a:gd name="T99" fmla="*/ 156471214 h 2722"/>
                <a:gd name="T100" fmla="*/ 220403521 w 2393"/>
                <a:gd name="T101" fmla="*/ 186133954 h 2722"/>
                <a:gd name="T102" fmla="*/ 172380173 w 2393"/>
                <a:gd name="T103" fmla="*/ 195774162 h 2722"/>
                <a:gd name="T104" fmla="*/ 126283719 w 2393"/>
                <a:gd name="T105" fmla="*/ 181684331 h 2722"/>
                <a:gd name="T106" fmla="*/ 92934022 w 2393"/>
                <a:gd name="T107" fmla="*/ 148610624 h 2722"/>
                <a:gd name="T108" fmla="*/ 78853261 w 2393"/>
                <a:gd name="T109" fmla="*/ 102929781 h 2722"/>
                <a:gd name="T110" fmla="*/ 88487344 w 2393"/>
                <a:gd name="T111" fmla="*/ 55469320 h 2722"/>
                <a:gd name="T112" fmla="*/ 118427922 w 2393"/>
                <a:gd name="T113" fmla="*/ 19280800 h 2722"/>
                <a:gd name="T114" fmla="*/ 162449260 w 2393"/>
                <a:gd name="T115" fmla="*/ 1038271 h 27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93" h="2722">
                  <a:moveTo>
                    <a:pt x="1850" y="1938"/>
                  </a:moveTo>
                  <a:lnTo>
                    <a:pt x="1833" y="1923"/>
                  </a:lnTo>
                  <a:lnTo>
                    <a:pt x="1817" y="1908"/>
                  </a:lnTo>
                  <a:lnTo>
                    <a:pt x="1801" y="1894"/>
                  </a:lnTo>
                  <a:lnTo>
                    <a:pt x="1784" y="1880"/>
                  </a:lnTo>
                  <a:lnTo>
                    <a:pt x="1767" y="1865"/>
                  </a:lnTo>
                  <a:lnTo>
                    <a:pt x="1748" y="1852"/>
                  </a:lnTo>
                  <a:lnTo>
                    <a:pt x="1731" y="1839"/>
                  </a:lnTo>
                  <a:lnTo>
                    <a:pt x="1713" y="1827"/>
                  </a:lnTo>
                  <a:lnTo>
                    <a:pt x="1694" y="1815"/>
                  </a:lnTo>
                  <a:lnTo>
                    <a:pt x="1676" y="1803"/>
                  </a:lnTo>
                  <a:lnTo>
                    <a:pt x="1656" y="1792"/>
                  </a:lnTo>
                  <a:lnTo>
                    <a:pt x="1636" y="1781"/>
                  </a:lnTo>
                  <a:lnTo>
                    <a:pt x="1617" y="1770"/>
                  </a:lnTo>
                  <a:lnTo>
                    <a:pt x="1597" y="1760"/>
                  </a:lnTo>
                  <a:lnTo>
                    <a:pt x="1577" y="1751"/>
                  </a:lnTo>
                  <a:lnTo>
                    <a:pt x="1556" y="1742"/>
                  </a:lnTo>
                  <a:lnTo>
                    <a:pt x="1535" y="1734"/>
                  </a:lnTo>
                  <a:lnTo>
                    <a:pt x="1514" y="1726"/>
                  </a:lnTo>
                  <a:lnTo>
                    <a:pt x="1493" y="1719"/>
                  </a:lnTo>
                  <a:lnTo>
                    <a:pt x="1471" y="1712"/>
                  </a:lnTo>
                  <a:lnTo>
                    <a:pt x="1449" y="1706"/>
                  </a:lnTo>
                  <a:lnTo>
                    <a:pt x="1428" y="1700"/>
                  </a:lnTo>
                  <a:lnTo>
                    <a:pt x="1406" y="1694"/>
                  </a:lnTo>
                  <a:lnTo>
                    <a:pt x="1382" y="1690"/>
                  </a:lnTo>
                  <a:lnTo>
                    <a:pt x="1360" y="1685"/>
                  </a:lnTo>
                  <a:lnTo>
                    <a:pt x="1338" y="1682"/>
                  </a:lnTo>
                  <a:lnTo>
                    <a:pt x="1315" y="1678"/>
                  </a:lnTo>
                  <a:lnTo>
                    <a:pt x="1291" y="1675"/>
                  </a:lnTo>
                  <a:lnTo>
                    <a:pt x="1268" y="1673"/>
                  </a:lnTo>
                  <a:lnTo>
                    <a:pt x="1245" y="1671"/>
                  </a:lnTo>
                  <a:lnTo>
                    <a:pt x="1221" y="1671"/>
                  </a:lnTo>
                  <a:lnTo>
                    <a:pt x="1197" y="1670"/>
                  </a:lnTo>
                  <a:lnTo>
                    <a:pt x="1173" y="1671"/>
                  </a:lnTo>
                  <a:lnTo>
                    <a:pt x="1150" y="1671"/>
                  </a:lnTo>
                  <a:lnTo>
                    <a:pt x="1127" y="1673"/>
                  </a:lnTo>
                  <a:lnTo>
                    <a:pt x="1102" y="1675"/>
                  </a:lnTo>
                  <a:lnTo>
                    <a:pt x="1080" y="1678"/>
                  </a:lnTo>
                  <a:lnTo>
                    <a:pt x="1057" y="1682"/>
                  </a:lnTo>
                  <a:lnTo>
                    <a:pt x="1034" y="1685"/>
                  </a:lnTo>
                  <a:lnTo>
                    <a:pt x="1011" y="1690"/>
                  </a:lnTo>
                  <a:lnTo>
                    <a:pt x="989" y="1694"/>
                  </a:lnTo>
                  <a:lnTo>
                    <a:pt x="967" y="1700"/>
                  </a:lnTo>
                  <a:lnTo>
                    <a:pt x="945" y="1706"/>
                  </a:lnTo>
                  <a:lnTo>
                    <a:pt x="923" y="1712"/>
                  </a:lnTo>
                  <a:lnTo>
                    <a:pt x="901" y="1719"/>
                  </a:lnTo>
                  <a:lnTo>
                    <a:pt x="880" y="1726"/>
                  </a:lnTo>
                  <a:lnTo>
                    <a:pt x="859" y="1734"/>
                  </a:lnTo>
                  <a:lnTo>
                    <a:pt x="839" y="1742"/>
                  </a:lnTo>
                  <a:lnTo>
                    <a:pt x="817" y="1751"/>
                  </a:lnTo>
                  <a:lnTo>
                    <a:pt x="797" y="1760"/>
                  </a:lnTo>
                  <a:lnTo>
                    <a:pt x="778" y="1770"/>
                  </a:lnTo>
                  <a:lnTo>
                    <a:pt x="758" y="1781"/>
                  </a:lnTo>
                  <a:lnTo>
                    <a:pt x="738" y="1792"/>
                  </a:lnTo>
                  <a:lnTo>
                    <a:pt x="719" y="1803"/>
                  </a:lnTo>
                  <a:lnTo>
                    <a:pt x="700" y="1815"/>
                  </a:lnTo>
                  <a:lnTo>
                    <a:pt x="682" y="1827"/>
                  </a:lnTo>
                  <a:lnTo>
                    <a:pt x="664" y="1839"/>
                  </a:lnTo>
                  <a:lnTo>
                    <a:pt x="645" y="1852"/>
                  </a:lnTo>
                  <a:lnTo>
                    <a:pt x="628" y="1865"/>
                  </a:lnTo>
                  <a:lnTo>
                    <a:pt x="611" y="1880"/>
                  </a:lnTo>
                  <a:lnTo>
                    <a:pt x="594" y="1894"/>
                  </a:lnTo>
                  <a:lnTo>
                    <a:pt x="577" y="1908"/>
                  </a:lnTo>
                  <a:lnTo>
                    <a:pt x="561" y="1923"/>
                  </a:lnTo>
                  <a:lnTo>
                    <a:pt x="545" y="1938"/>
                  </a:lnTo>
                  <a:lnTo>
                    <a:pt x="520" y="1965"/>
                  </a:lnTo>
                  <a:lnTo>
                    <a:pt x="496" y="1991"/>
                  </a:lnTo>
                  <a:lnTo>
                    <a:pt x="473" y="2019"/>
                  </a:lnTo>
                  <a:lnTo>
                    <a:pt x="451" y="2047"/>
                  </a:lnTo>
                  <a:lnTo>
                    <a:pt x="430" y="2077"/>
                  </a:lnTo>
                  <a:lnTo>
                    <a:pt x="411" y="2107"/>
                  </a:lnTo>
                  <a:lnTo>
                    <a:pt x="393" y="2138"/>
                  </a:lnTo>
                  <a:lnTo>
                    <a:pt x="376" y="2171"/>
                  </a:lnTo>
                  <a:lnTo>
                    <a:pt x="359" y="2203"/>
                  </a:lnTo>
                  <a:lnTo>
                    <a:pt x="344" y="2236"/>
                  </a:lnTo>
                  <a:lnTo>
                    <a:pt x="331" y="2270"/>
                  </a:lnTo>
                  <a:lnTo>
                    <a:pt x="319" y="2305"/>
                  </a:lnTo>
                  <a:lnTo>
                    <a:pt x="309" y="2341"/>
                  </a:lnTo>
                  <a:lnTo>
                    <a:pt x="300" y="2376"/>
                  </a:lnTo>
                  <a:lnTo>
                    <a:pt x="292" y="2412"/>
                  </a:lnTo>
                  <a:lnTo>
                    <a:pt x="286" y="2450"/>
                  </a:lnTo>
                  <a:lnTo>
                    <a:pt x="329" y="2450"/>
                  </a:lnTo>
                  <a:lnTo>
                    <a:pt x="373" y="2450"/>
                  </a:lnTo>
                  <a:lnTo>
                    <a:pt x="421" y="2450"/>
                  </a:lnTo>
                  <a:lnTo>
                    <a:pt x="469" y="2450"/>
                  </a:lnTo>
                  <a:lnTo>
                    <a:pt x="519" y="2450"/>
                  </a:lnTo>
                  <a:lnTo>
                    <a:pt x="571" y="2450"/>
                  </a:lnTo>
                  <a:lnTo>
                    <a:pt x="624" y="2450"/>
                  </a:lnTo>
                  <a:lnTo>
                    <a:pt x="680" y="2450"/>
                  </a:lnTo>
                  <a:lnTo>
                    <a:pt x="737" y="2450"/>
                  </a:lnTo>
                  <a:lnTo>
                    <a:pt x="797" y="2450"/>
                  </a:lnTo>
                  <a:lnTo>
                    <a:pt x="858" y="2450"/>
                  </a:lnTo>
                  <a:lnTo>
                    <a:pt x="921" y="2450"/>
                  </a:lnTo>
                  <a:lnTo>
                    <a:pt x="987" y="2450"/>
                  </a:lnTo>
                  <a:lnTo>
                    <a:pt x="1056" y="2450"/>
                  </a:lnTo>
                  <a:lnTo>
                    <a:pt x="1127" y="2450"/>
                  </a:lnTo>
                  <a:lnTo>
                    <a:pt x="1199" y="2450"/>
                  </a:lnTo>
                  <a:lnTo>
                    <a:pt x="1271" y="2450"/>
                  </a:lnTo>
                  <a:lnTo>
                    <a:pt x="1342" y="2450"/>
                  </a:lnTo>
                  <a:lnTo>
                    <a:pt x="1410" y="2450"/>
                  </a:lnTo>
                  <a:lnTo>
                    <a:pt x="1475" y="2450"/>
                  </a:lnTo>
                  <a:lnTo>
                    <a:pt x="1539" y="2450"/>
                  </a:lnTo>
                  <a:lnTo>
                    <a:pt x="1600" y="2450"/>
                  </a:lnTo>
                  <a:lnTo>
                    <a:pt x="1659" y="2450"/>
                  </a:lnTo>
                  <a:lnTo>
                    <a:pt x="1716" y="2450"/>
                  </a:lnTo>
                  <a:lnTo>
                    <a:pt x="1772" y="2450"/>
                  </a:lnTo>
                  <a:lnTo>
                    <a:pt x="1825" y="2450"/>
                  </a:lnTo>
                  <a:lnTo>
                    <a:pt x="1877" y="2450"/>
                  </a:lnTo>
                  <a:lnTo>
                    <a:pt x="1926" y="2450"/>
                  </a:lnTo>
                  <a:lnTo>
                    <a:pt x="1975" y="2450"/>
                  </a:lnTo>
                  <a:lnTo>
                    <a:pt x="2021" y="2450"/>
                  </a:lnTo>
                  <a:lnTo>
                    <a:pt x="2066" y="2450"/>
                  </a:lnTo>
                  <a:lnTo>
                    <a:pt x="2109" y="2450"/>
                  </a:lnTo>
                  <a:lnTo>
                    <a:pt x="2103" y="2412"/>
                  </a:lnTo>
                  <a:lnTo>
                    <a:pt x="2095" y="2376"/>
                  </a:lnTo>
                  <a:lnTo>
                    <a:pt x="2086" y="2341"/>
                  </a:lnTo>
                  <a:lnTo>
                    <a:pt x="2075" y="2305"/>
                  </a:lnTo>
                  <a:lnTo>
                    <a:pt x="2063" y="2270"/>
                  </a:lnTo>
                  <a:lnTo>
                    <a:pt x="2050" y="2236"/>
                  </a:lnTo>
                  <a:lnTo>
                    <a:pt x="2036" y="2203"/>
                  </a:lnTo>
                  <a:lnTo>
                    <a:pt x="2019" y="2171"/>
                  </a:lnTo>
                  <a:lnTo>
                    <a:pt x="2002" y="2138"/>
                  </a:lnTo>
                  <a:lnTo>
                    <a:pt x="1984" y="2107"/>
                  </a:lnTo>
                  <a:lnTo>
                    <a:pt x="1964" y="2077"/>
                  </a:lnTo>
                  <a:lnTo>
                    <a:pt x="1944" y="2047"/>
                  </a:lnTo>
                  <a:lnTo>
                    <a:pt x="1921" y="2019"/>
                  </a:lnTo>
                  <a:lnTo>
                    <a:pt x="1898" y="1991"/>
                  </a:lnTo>
                  <a:lnTo>
                    <a:pt x="1874" y="1965"/>
                  </a:lnTo>
                  <a:lnTo>
                    <a:pt x="1850" y="1938"/>
                  </a:lnTo>
                  <a:close/>
                  <a:moveTo>
                    <a:pt x="1197" y="1399"/>
                  </a:moveTo>
                  <a:lnTo>
                    <a:pt x="1228" y="1400"/>
                  </a:lnTo>
                  <a:lnTo>
                    <a:pt x="1259" y="1401"/>
                  </a:lnTo>
                  <a:lnTo>
                    <a:pt x="1289" y="1403"/>
                  </a:lnTo>
                  <a:lnTo>
                    <a:pt x="1320" y="1405"/>
                  </a:lnTo>
                  <a:lnTo>
                    <a:pt x="1349" y="1409"/>
                  </a:lnTo>
                  <a:lnTo>
                    <a:pt x="1379" y="1413"/>
                  </a:lnTo>
                  <a:lnTo>
                    <a:pt x="1409" y="1418"/>
                  </a:lnTo>
                  <a:lnTo>
                    <a:pt x="1438" y="1423"/>
                  </a:lnTo>
                  <a:lnTo>
                    <a:pt x="1467" y="1429"/>
                  </a:lnTo>
                  <a:lnTo>
                    <a:pt x="1496" y="1436"/>
                  </a:lnTo>
                  <a:lnTo>
                    <a:pt x="1525" y="1444"/>
                  </a:lnTo>
                  <a:lnTo>
                    <a:pt x="1553" y="1452"/>
                  </a:lnTo>
                  <a:lnTo>
                    <a:pt x="1581" y="1461"/>
                  </a:lnTo>
                  <a:lnTo>
                    <a:pt x="1609" y="1471"/>
                  </a:lnTo>
                  <a:lnTo>
                    <a:pt x="1636" y="1481"/>
                  </a:lnTo>
                  <a:lnTo>
                    <a:pt x="1663" y="1493"/>
                  </a:lnTo>
                  <a:lnTo>
                    <a:pt x="1690" y="1504"/>
                  </a:lnTo>
                  <a:lnTo>
                    <a:pt x="1716" y="1516"/>
                  </a:lnTo>
                  <a:lnTo>
                    <a:pt x="1741" y="1529"/>
                  </a:lnTo>
                  <a:lnTo>
                    <a:pt x="1768" y="1542"/>
                  </a:lnTo>
                  <a:lnTo>
                    <a:pt x="1793" y="1556"/>
                  </a:lnTo>
                  <a:lnTo>
                    <a:pt x="1817" y="1570"/>
                  </a:lnTo>
                  <a:lnTo>
                    <a:pt x="1841" y="1586"/>
                  </a:lnTo>
                  <a:lnTo>
                    <a:pt x="1866" y="1602"/>
                  </a:lnTo>
                  <a:lnTo>
                    <a:pt x="1890" y="1618"/>
                  </a:lnTo>
                  <a:lnTo>
                    <a:pt x="1913" y="1634"/>
                  </a:lnTo>
                  <a:lnTo>
                    <a:pt x="1935" y="1652"/>
                  </a:lnTo>
                  <a:lnTo>
                    <a:pt x="1958" y="1669"/>
                  </a:lnTo>
                  <a:lnTo>
                    <a:pt x="1980" y="1688"/>
                  </a:lnTo>
                  <a:lnTo>
                    <a:pt x="2001" y="1707"/>
                  </a:lnTo>
                  <a:lnTo>
                    <a:pt x="2022" y="1726"/>
                  </a:lnTo>
                  <a:lnTo>
                    <a:pt x="2043" y="1746"/>
                  </a:lnTo>
                  <a:lnTo>
                    <a:pt x="2063" y="1766"/>
                  </a:lnTo>
                  <a:lnTo>
                    <a:pt x="2083" y="1788"/>
                  </a:lnTo>
                  <a:lnTo>
                    <a:pt x="2101" y="1809"/>
                  </a:lnTo>
                  <a:lnTo>
                    <a:pt x="2121" y="1830"/>
                  </a:lnTo>
                  <a:lnTo>
                    <a:pt x="2139" y="1852"/>
                  </a:lnTo>
                  <a:lnTo>
                    <a:pt x="2156" y="1876"/>
                  </a:lnTo>
                  <a:lnTo>
                    <a:pt x="2173" y="1898"/>
                  </a:lnTo>
                  <a:lnTo>
                    <a:pt x="2189" y="1922"/>
                  </a:lnTo>
                  <a:lnTo>
                    <a:pt x="2205" y="1945"/>
                  </a:lnTo>
                  <a:lnTo>
                    <a:pt x="2221" y="1970"/>
                  </a:lnTo>
                  <a:lnTo>
                    <a:pt x="2235" y="1995"/>
                  </a:lnTo>
                  <a:lnTo>
                    <a:pt x="2249" y="2019"/>
                  </a:lnTo>
                  <a:lnTo>
                    <a:pt x="2263" y="2044"/>
                  </a:lnTo>
                  <a:lnTo>
                    <a:pt x="2275" y="2071"/>
                  </a:lnTo>
                  <a:lnTo>
                    <a:pt x="2287" y="2097"/>
                  </a:lnTo>
                  <a:lnTo>
                    <a:pt x="2299" y="2123"/>
                  </a:lnTo>
                  <a:lnTo>
                    <a:pt x="2311" y="2149"/>
                  </a:lnTo>
                  <a:lnTo>
                    <a:pt x="2321" y="2177"/>
                  </a:lnTo>
                  <a:lnTo>
                    <a:pt x="2331" y="2204"/>
                  </a:lnTo>
                  <a:lnTo>
                    <a:pt x="2340" y="2232"/>
                  </a:lnTo>
                  <a:lnTo>
                    <a:pt x="2348" y="2260"/>
                  </a:lnTo>
                  <a:lnTo>
                    <a:pt x="2356" y="2288"/>
                  </a:lnTo>
                  <a:lnTo>
                    <a:pt x="2363" y="2316"/>
                  </a:lnTo>
                  <a:lnTo>
                    <a:pt x="2369" y="2346"/>
                  </a:lnTo>
                  <a:lnTo>
                    <a:pt x="2375" y="2375"/>
                  </a:lnTo>
                  <a:lnTo>
                    <a:pt x="2379" y="2404"/>
                  </a:lnTo>
                  <a:lnTo>
                    <a:pt x="2384" y="2433"/>
                  </a:lnTo>
                  <a:lnTo>
                    <a:pt x="2387" y="2463"/>
                  </a:lnTo>
                  <a:lnTo>
                    <a:pt x="2390" y="2493"/>
                  </a:lnTo>
                  <a:lnTo>
                    <a:pt x="2391" y="2523"/>
                  </a:lnTo>
                  <a:lnTo>
                    <a:pt x="2393" y="2554"/>
                  </a:lnTo>
                  <a:lnTo>
                    <a:pt x="2393" y="2584"/>
                  </a:lnTo>
                  <a:lnTo>
                    <a:pt x="2392" y="2598"/>
                  </a:lnTo>
                  <a:lnTo>
                    <a:pt x="2390" y="2611"/>
                  </a:lnTo>
                  <a:lnTo>
                    <a:pt x="2387" y="2625"/>
                  </a:lnTo>
                  <a:lnTo>
                    <a:pt x="2382" y="2638"/>
                  </a:lnTo>
                  <a:lnTo>
                    <a:pt x="2377" y="2649"/>
                  </a:lnTo>
                  <a:lnTo>
                    <a:pt x="2370" y="2660"/>
                  </a:lnTo>
                  <a:lnTo>
                    <a:pt x="2362" y="2671"/>
                  </a:lnTo>
                  <a:lnTo>
                    <a:pt x="2353" y="2680"/>
                  </a:lnTo>
                  <a:lnTo>
                    <a:pt x="2344" y="2689"/>
                  </a:lnTo>
                  <a:lnTo>
                    <a:pt x="2333" y="2697"/>
                  </a:lnTo>
                  <a:lnTo>
                    <a:pt x="2322" y="2704"/>
                  </a:lnTo>
                  <a:lnTo>
                    <a:pt x="2310" y="2709"/>
                  </a:lnTo>
                  <a:lnTo>
                    <a:pt x="2297" y="2714"/>
                  </a:lnTo>
                  <a:lnTo>
                    <a:pt x="2284" y="2717"/>
                  </a:lnTo>
                  <a:lnTo>
                    <a:pt x="2270" y="2720"/>
                  </a:lnTo>
                  <a:lnTo>
                    <a:pt x="2256" y="2721"/>
                  </a:lnTo>
                  <a:lnTo>
                    <a:pt x="2251" y="2721"/>
                  </a:lnTo>
                  <a:lnTo>
                    <a:pt x="2245" y="2720"/>
                  </a:lnTo>
                  <a:lnTo>
                    <a:pt x="2149" y="2720"/>
                  </a:lnTo>
                  <a:lnTo>
                    <a:pt x="2057" y="2721"/>
                  </a:lnTo>
                  <a:lnTo>
                    <a:pt x="1970" y="2721"/>
                  </a:lnTo>
                  <a:lnTo>
                    <a:pt x="1886" y="2721"/>
                  </a:lnTo>
                  <a:lnTo>
                    <a:pt x="1807" y="2721"/>
                  </a:lnTo>
                  <a:lnTo>
                    <a:pt x="1732" y="2721"/>
                  </a:lnTo>
                  <a:lnTo>
                    <a:pt x="1662" y="2722"/>
                  </a:lnTo>
                  <a:lnTo>
                    <a:pt x="1595" y="2722"/>
                  </a:lnTo>
                  <a:lnTo>
                    <a:pt x="1532" y="2722"/>
                  </a:lnTo>
                  <a:lnTo>
                    <a:pt x="1472" y="2722"/>
                  </a:lnTo>
                  <a:lnTo>
                    <a:pt x="1418" y="2722"/>
                  </a:lnTo>
                  <a:lnTo>
                    <a:pt x="1366" y="2722"/>
                  </a:lnTo>
                  <a:lnTo>
                    <a:pt x="1319" y="2722"/>
                  </a:lnTo>
                  <a:lnTo>
                    <a:pt x="1275" y="2722"/>
                  </a:lnTo>
                  <a:lnTo>
                    <a:pt x="1235" y="2722"/>
                  </a:lnTo>
                  <a:lnTo>
                    <a:pt x="1199" y="2722"/>
                  </a:lnTo>
                  <a:lnTo>
                    <a:pt x="1163" y="2722"/>
                  </a:lnTo>
                  <a:lnTo>
                    <a:pt x="1123" y="2722"/>
                  </a:lnTo>
                  <a:lnTo>
                    <a:pt x="1078" y="2722"/>
                  </a:lnTo>
                  <a:lnTo>
                    <a:pt x="1031" y="2722"/>
                  </a:lnTo>
                  <a:lnTo>
                    <a:pt x="979" y="2722"/>
                  </a:lnTo>
                  <a:lnTo>
                    <a:pt x="923" y="2722"/>
                  </a:lnTo>
                  <a:lnTo>
                    <a:pt x="863" y="2722"/>
                  </a:lnTo>
                  <a:lnTo>
                    <a:pt x="799" y="2722"/>
                  </a:lnTo>
                  <a:lnTo>
                    <a:pt x="731" y="2722"/>
                  </a:lnTo>
                  <a:lnTo>
                    <a:pt x="660" y="2721"/>
                  </a:lnTo>
                  <a:lnTo>
                    <a:pt x="584" y="2721"/>
                  </a:lnTo>
                  <a:lnTo>
                    <a:pt x="503" y="2721"/>
                  </a:lnTo>
                  <a:lnTo>
                    <a:pt x="418" y="2721"/>
                  </a:lnTo>
                  <a:lnTo>
                    <a:pt x="329" y="2721"/>
                  </a:lnTo>
                  <a:lnTo>
                    <a:pt x="236" y="2720"/>
                  </a:lnTo>
                  <a:lnTo>
                    <a:pt x="138" y="2720"/>
                  </a:lnTo>
                  <a:lnTo>
                    <a:pt x="124" y="2720"/>
                  </a:lnTo>
                  <a:lnTo>
                    <a:pt x="111" y="2716"/>
                  </a:lnTo>
                  <a:lnTo>
                    <a:pt x="97" y="2713"/>
                  </a:lnTo>
                  <a:lnTo>
                    <a:pt x="84" y="2709"/>
                  </a:lnTo>
                  <a:lnTo>
                    <a:pt x="73" y="2703"/>
                  </a:lnTo>
                  <a:lnTo>
                    <a:pt x="61" y="2696"/>
                  </a:lnTo>
                  <a:lnTo>
                    <a:pt x="51" y="2689"/>
                  </a:lnTo>
                  <a:lnTo>
                    <a:pt x="41" y="2680"/>
                  </a:lnTo>
                  <a:lnTo>
                    <a:pt x="33" y="2670"/>
                  </a:lnTo>
                  <a:lnTo>
                    <a:pt x="25" y="2660"/>
                  </a:lnTo>
                  <a:lnTo>
                    <a:pt x="18" y="2649"/>
                  </a:lnTo>
                  <a:lnTo>
                    <a:pt x="13" y="2637"/>
                  </a:lnTo>
                  <a:lnTo>
                    <a:pt x="8" y="2625"/>
                  </a:lnTo>
                  <a:lnTo>
                    <a:pt x="4" y="2611"/>
                  </a:lnTo>
                  <a:lnTo>
                    <a:pt x="2" y="2598"/>
                  </a:lnTo>
                  <a:lnTo>
                    <a:pt x="1" y="2584"/>
                  </a:lnTo>
                  <a:lnTo>
                    <a:pt x="0" y="2584"/>
                  </a:lnTo>
                  <a:lnTo>
                    <a:pt x="1" y="2554"/>
                  </a:lnTo>
                  <a:lnTo>
                    <a:pt x="2" y="2523"/>
                  </a:lnTo>
                  <a:lnTo>
                    <a:pt x="4" y="2493"/>
                  </a:lnTo>
                  <a:lnTo>
                    <a:pt x="7" y="2463"/>
                  </a:lnTo>
                  <a:lnTo>
                    <a:pt x="11" y="2433"/>
                  </a:lnTo>
                  <a:lnTo>
                    <a:pt x="15" y="2404"/>
                  </a:lnTo>
                  <a:lnTo>
                    <a:pt x="20" y="2375"/>
                  </a:lnTo>
                  <a:lnTo>
                    <a:pt x="25" y="2346"/>
                  </a:lnTo>
                  <a:lnTo>
                    <a:pt x="32" y="2316"/>
                  </a:lnTo>
                  <a:lnTo>
                    <a:pt x="39" y="2288"/>
                  </a:lnTo>
                  <a:lnTo>
                    <a:pt x="46" y="2260"/>
                  </a:lnTo>
                  <a:lnTo>
                    <a:pt x="55" y="2232"/>
                  </a:lnTo>
                  <a:lnTo>
                    <a:pt x="64" y="2204"/>
                  </a:lnTo>
                  <a:lnTo>
                    <a:pt x="73" y="2177"/>
                  </a:lnTo>
                  <a:lnTo>
                    <a:pt x="83" y="2149"/>
                  </a:lnTo>
                  <a:lnTo>
                    <a:pt x="94" y="2123"/>
                  </a:lnTo>
                  <a:lnTo>
                    <a:pt x="107" y="2097"/>
                  </a:lnTo>
                  <a:lnTo>
                    <a:pt x="119" y="2071"/>
                  </a:lnTo>
                  <a:lnTo>
                    <a:pt x="132" y="2044"/>
                  </a:lnTo>
                  <a:lnTo>
                    <a:pt x="145" y="2019"/>
                  </a:lnTo>
                  <a:lnTo>
                    <a:pt x="159" y="1995"/>
                  </a:lnTo>
                  <a:lnTo>
                    <a:pt x="174" y="1970"/>
                  </a:lnTo>
                  <a:lnTo>
                    <a:pt x="189" y="1945"/>
                  </a:lnTo>
                  <a:lnTo>
                    <a:pt x="206" y="1922"/>
                  </a:lnTo>
                  <a:lnTo>
                    <a:pt x="222" y="1898"/>
                  </a:lnTo>
                  <a:lnTo>
                    <a:pt x="239" y="1876"/>
                  </a:lnTo>
                  <a:lnTo>
                    <a:pt x="256" y="1852"/>
                  </a:lnTo>
                  <a:lnTo>
                    <a:pt x="274" y="1830"/>
                  </a:lnTo>
                  <a:lnTo>
                    <a:pt x="293" y="1809"/>
                  </a:lnTo>
                  <a:lnTo>
                    <a:pt x="312" y="1788"/>
                  </a:lnTo>
                  <a:lnTo>
                    <a:pt x="331" y="1766"/>
                  </a:lnTo>
                  <a:lnTo>
                    <a:pt x="351" y="1746"/>
                  </a:lnTo>
                  <a:lnTo>
                    <a:pt x="371" y="1726"/>
                  </a:lnTo>
                  <a:lnTo>
                    <a:pt x="393" y="1707"/>
                  </a:lnTo>
                  <a:lnTo>
                    <a:pt x="414" y="1688"/>
                  </a:lnTo>
                  <a:lnTo>
                    <a:pt x="436" y="1669"/>
                  </a:lnTo>
                  <a:lnTo>
                    <a:pt x="458" y="1652"/>
                  </a:lnTo>
                  <a:lnTo>
                    <a:pt x="482" y="1634"/>
                  </a:lnTo>
                  <a:lnTo>
                    <a:pt x="505" y="1618"/>
                  </a:lnTo>
                  <a:lnTo>
                    <a:pt x="528" y="1602"/>
                  </a:lnTo>
                  <a:lnTo>
                    <a:pt x="552" y="1586"/>
                  </a:lnTo>
                  <a:lnTo>
                    <a:pt x="577" y="1570"/>
                  </a:lnTo>
                  <a:lnTo>
                    <a:pt x="602" y="1556"/>
                  </a:lnTo>
                  <a:lnTo>
                    <a:pt x="627" y="1542"/>
                  </a:lnTo>
                  <a:lnTo>
                    <a:pt x="653" y="1529"/>
                  </a:lnTo>
                  <a:lnTo>
                    <a:pt x="679" y="1516"/>
                  </a:lnTo>
                  <a:lnTo>
                    <a:pt x="705" y="1504"/>
                  </a:lnTo>
                  <a:lnTo>
                    <a:pt x="731" y="1493"/>
                  </a:lnTo>
                  <a:lnTo>
                    <a:pt x="759" y="1481"/>
                  </a:lnTo>
                  <a:lnTo>
                    <a:pt x="786" y="1471"/>
                  </a:lnTo>
                  <a:lnTo>
                    <a:pt x="813" y="1461"/>
                  </a:lnTo>
                  <a:lnTo>
                    <a:pt x="842" y="1452"/>
                  </a:lnTo>
                  <a:lnTo>
                    <a:pt x="870" y="1444"/>
                  </a:lnTo>
                  <a:lnTo>
                    <a:pt x="898" y="1436"/>
                  </a:lnTo>
                  <a:lnTo>
                    <a:pt x="928" y="1429"/>
                  </a:lnTo>
                  <a:lnTo>
                    <a:pt x="956" y="1423"/>
                  </a:lnTo>
                  <a:lnTo>
                    <a:pt x="985" y="1418"/>
                  </a:lnTo>
                  <a:lnTo>
                    <a:pt x="1015" y="1413"/>
                  </a:lnTo>
                  <a:lnTo>
                    <a:pt x="1045" y="1409"/>
                  </a:lnTo>
                  <a:lnTo>
                    <a:pt x="1075" y="1405"/>
                  </a:lnTo>
                  <a:lnTo>
                    <a:pt x="1105" y="1403"/>
                  </a:lnTo>
                  <a:lnTo>
                    <a:pt x="1136" y="1401"/>
                  </a:lnTo>
                  <a:lnTo>
                    <a:pt x="1166" y="1400"/>
                  </a:lnTo>
                  <a:lnTo>
                    <a:pt x="1197" y="1399"/>
                  </a:lnTo>
                  <a:close/>
                  <a:moveTo>
                    <a:pt x="1474" y="385"/>
                  </a:moveTo>
                  <a:lnTo>
                    <a:pt x="1461" y="372"/>
                  </a:lnTo>
                  <a:lnTo>
                    <a:pt x="1447" y="360"/>
                  </a:lnTo>
                  <a:lnTo>
                    <a:pt x="1432" y="348"/>
                  </a:lnTo>
                  <a:lnTo>
                    <a:pt x="1417" y="337"/>
                  </a:lnTo>
                  <a:lnTo>
                    <a:pt x="1401" y="327"/>
                  </a:lnTo>
                  <a:lnTo>
                    <a:pt x="1384" y="318"/>
                  </a:lnTo>
                  <a:lnTo>
                    <a:pt x="1367" y="309"/>
                  </a:lnTo>
                  <a:lnTo>
                    <a:pt x="1350" y="302"/>
                  </a:lnTo>
                  <a:lnTo>
                    <a:pt x="1332" y="295"/>
                  </a:lnTo>
                  <a:lnTo>
                    <a:pt x="1314" y="289"/>
                  </a:lnTo>
                  <a:lnTo>
                    <a:pt x="1296" y="284"/>
                  </a:lnTo>
                  <a:lnTo>
                    <a:pt x="1276" y="279"/>
                  </a:lnTo>
                  <a:lnTo>
                    <a:pt x="1257" y="276"/>
                  </a:lnTo>
                  <a:lnTo>
                    <a:pt x="1238" y="273"/>
                  </a:lnTo>
                  <a:lnTo>
                    <a:pt x="1218" y="272"/>
                  </a:lnTo>
                  <a:lnTo>
                    <a:pt x="1197" y="271"/>
                  </a:lnTo>
                  <a:lnTo>
                    <a:pt x="1177" y="272"/>
                  </a:lnTo>
                  <a:lnTo>
                    <a:pt x="1157" y="273"/>
                  </a:lnTo>
                  <a:lnTo>
                    <a:pt x="1138" y="276"/>
                  </a:lnTo>
                  <a:lnTo>
                    <a:pt x="1119" y="279"/>
                  </a:lnTo>
                  <a:lnTo>
                    <a:pt x="1099" y="284"/>
                  </a:lnTo>
                  <a:lnTo>
                    <a:pt x="1081" y="289"/>
                  </a:lnTo>
                  <a:lnTo>
                    <a:pt x="1063" y="295"/>
                  </a:lnTo>
                  <a:lnTo>
                    <a:pt x="1045" y="302"/>
                  </a:lnTo>
                  <a:lnTo>
                    <a:pt x="1028" y="309"/>
                  </a:lnTo>
                  <a:lnTo>
                    <a:pt x="1010" y="318"/>
                  </a:lnTo>
                  <a:lnTo>
                    <a:pt x="994" y="327"/>
                  </a:lnTo>
                  <a:lnTo>
                    <a:pt x="978" y="337"/>
                  </a:lnTo>
                  <a:lnTo>
                    <a:pt x="963" y="348"/>
                  </a:lnTo>
                  <a:lnTo>
                    <a:pt x="948" y="360"/>
                  </a:lnTo>
                  <a:lnTo>
                    <a:pt x="934" y="372"/>
                  </a:lnTo>
                  <a:lnTo>
                    <a:pt x="920" y="385"/>
                  </a:lnTo>
                  <a:lnTo>
                    <a:pt x="907" y="398"/>
                  </a:lnTo>
                  <a:lnTo>
                    <a:pt x="895" y="412"/>
                  </a:lnTo>
                  <a:lnTo>
                    <a:pt x="883" y="427"/>
                  </a:lnTo>
                  <a:lnTo>
                    <a:pt x="872" y="442"/>
                  </a:lnTo>
                  <a:lnTo>
                    <a:pt x="862" y="459"/>
                  </a:lnTo>
                  <a:lnTo>
                    <a:pt x="853" y="475"/>
                  </a:lnTo>
                  <a:lnTo>
                    <a:pt x="844" y="491"/>
                  </a:lnTo>
                  <a:lnTo>
                    <a:pt x="836" y="508"/>
                  </a:lnTo>
                  <a:lnTo>
                    <a:pt x="829" y="526"/>
                  </a:lnTo>
                  <a:lnTo>
                    <a:pt x="822" y="545"/>
                  </a:lnTo>
                  <a:lnTo>
                    <a:pt x="817" y="563"/>
                  </a:lnTo>
                  <a:lnTo>
                    <a:pt x="813" y="581"/>
                  </a:lnTo>
                  <a:lnTo>
                    <a:pt x="809" y="600"/>
                  </a:lnTo>
                  <a:lnTo>
                    <a:pt x="807" y="620"/>
                  </a:lnTo>
                  <a:lnTo>
                    <a:pt x="806" y="640"/>
                  </a:lnTo>
                  <a:lnTo>
                    <a:pt x="805" y="660"/>
                  </a:lnTo>
                  <a:lnTo>
                    <a:pt x="806" y="680"/>
                  </a:lnTo>
                  <a:lnTo>
                    <a:pt x="807" y="699"/>
                  </a:lnTo>
                  <a:lnTo>
                    <a:pt x="809" y="719"/>
                  </a:lnTo>
                  <a:lnTo>
                    <a:pt x="813" y="738"/>
                  </a:lnTo>
                  <a:lnTo>
                    <a:pt x="817" y="757"/>
                  </a:lnTo>
                  <a:lnTo>
                    <a:pt x="822" y="775"/>
                  </a:lnTo>
                  <a:lnTo>
                    <a:pt x="829" y="793"/>
                  </a:lnTo>
                  <a:lnTo>
                    <a:pt x="836" y="811"/>
                  </a:lnTo>
                  <a:lnTo>
                    <a:pt x="844" y="829"/>
                  </a:lnTo>
                  <a:lnTo>
                    <a:pt x="853" y="845"/>
                  </a:lnTo>
                  <a:lnTo>
                    <a:pt x="862" y="861"/>
                  </a:lnTo>
                  <a:lnTo>
                    <a:pt x="872" y="877"/>
                  </a:lnTo>
                  <a:lnTo>
                    <a:pt x="883" y="892"/>
                  </a:lnTo>
                  <a:lnTo>
                    <a:pt x="895" y="907"/>
                  </a:lnTo>
                  <a:lnTo>
                    <a:pt x="907" y="921"/>
                  </a:lnTo>
                  <a:lnTo>
                    <a:pt x="920" y="935"/>
                  </a:lnTo>
                  <a:lnTo>
                    <a:pt x="934" y="948"/>
                  </a:lnTo>
                  <a:lnTo>
                    <a:pt x="948" y="960"/>
                  </a:lnTo>
                  <a:lnTo>
                    <a:pt x="963" y="971"/>
                  </a:lnTo>
                  <a:lnTo>
                    <a:pt x="978" y="982"/>
                  </a:lnTo>
                  <a:lnTo>
                    <a:pt x="994" y="992"/>
                  </a:lnTo>
                  <a:lnTo>
                    <a:pt x="1010" y="1001"/>
                  </a:lnTo>
                  <a:lnTo>
                    <a:pt x="1028" y="1010"/>
                  </a:lnTo>
                  <a:lnTo>
                    <a:pt x="1045" y="1018"/>
                  </a:lnTo>
                  <a:lnTo>
                    <a:pt x="1063" y="1025"/>
                  </a:lnTo>
                  <a:lnTo>
                    <a:pt x="1081" y="1031"/>
                  </a:lnTo>
                  <a:lnTo>
                    <a:pt x="1099" y="1036"/>
                  </a:lnTo>
                  <a:lnTo>
                    <a:pt x="1119" y="1041"/>
                  </a:lnTo>
                  <a:lnTo>
                    <a:pt x="1138" y="1044"/>
                  </a:lnTo>
                  <a:lnTo>
                    <a:pt x="1157" y="1047"/>
                  </a:lnTo>
                  <a:lnTo>
                    <a:pt x="1177" y="1048"/>
                  </a:lnTo>
                  <a:lnTo>
                    <a:pt x="1197" y="1049"/>
                  </a:lnTo>
                  <a:lnTo>
                    <a:pt x="1218" y="1048"/>
                  </a:lnTo>
                  <a:lnTo>
                    <a:pt x="1238" y="1047"/>
                  </a:lnTo>
                  <a:lnTo>
                    <a:pt x="1257" y="1044"/>
                  </a:lnTo>
                  <a:lnTo>
                    <a:pt x="1276" y="1041"/>
                  </a:lnTo>
                  <a:lnTo>
                    <a:pt x="1296" y="1036"/>
                  </a:lnTo>
                  <a:lnTo>
                    <a:pt x="1314" y="1031"/>
                  </a:lnTo>
                  <a:lnTo>
                    <a:pt x="1332" y="1025"/>
                  </a:lnTo>
                  <a:lnTo>
                    <a:pt x="1350" y="1018"/>
                  </a:lnTo>
                  <a:lnTo>
                    <a:pt x="1367" y="1010"/>
                  </a:lnTo>
                  <a:lnTo>
                    <a:pt x="1384" y="1001"/>
                  </a:lnTo>
                  <a:lnTo>
                    <a:pt x="1401" y="992"/>
                  </a:lnTo>
                  <a:lnTo>
                    <a:pt x="1417" y="982"/>
                  </a:lnTo>
                  <a:lnTo>
                    <a:pt x="1432" y="971"/>
                  </a:lnTo>
                  <a:lnTo>
                    <a:pt x="1447" y="960"/>
                  </a:lnTo>
                  <a:lnTo>
                    <a:pt x="1461" y="948"/>
                  </a:lnTo>
                  <a:lnTo>
                    <a:pt x="1474" y="935"/>
                  </a:lnTo>
                  <a:lnTo>
                    <a:pt x="1488" y="921"/>
                  </a:lnTo>
                  <a:lnTo>
                    <a:pt x="1500" y="907"/>
                  </a:lnTo>
                  <a:lnTo>
                    <a:pt x="1512" y="892"/>
                  </a:lnTo>
                  <a:lnTo>
                    <a:pt x="1523" y="877"/>
                  </a:lnTo>
                  <a:lnTo>
                    <a:pt x="1533" y="861"/>
                  </a:lnTo>
                  <a:lnTo>
                    <a:pt x="1542" y="845"/>
                  </a:lnTo>
                  <a:lnTo>
                    <a:pt x="1551" y="829"/>
                  </a:lnTo>
                  <a:lnTo>
                    <a:pt x="1559" y="811"/>
                  </a:lnTo>
                  <a:lnTo>
                    <a:pt x="1565" y="793"/>
                  </a:lnTo>
                  <a:lnTo>
                    <a:pt x="1573" y="775"/>
                  </a:lnTo>
                  <a:lnTo>
                    <a:pt x="1578" y="757"/>
                  </a:lnTo>
                  <a:lnTo>
                    <a:pt x="1582" y="738"/>
                  </a:lnTo>
                  <a:lnTo>
                    <a:pt x="1586" y="719"/>
                  </a:lnTo>
                  <a:lnTo>
                    <a:pt x="1588" y="699"/>
                  </a:lnTo>
                  <a:lnTo>
                    <a:pt x="1589" y="680"/>
                  </a:lnTo>
                  <a:lnTo>
                    <a:pt x="1590" y="660"/>
                  </a:lnTo>
                  <a:lnTo>
                    <a:pt x="1589" y="640"/>
                  </a:lnTo>
                  <a:lnTo>
                    <a:pt x="1588" y="620"/>
                  </a:lnTo>
                  <a:lnTo>
                    <a:pt x="1586" y="600"/>
                  </a:lnTo>
                  <a:lnTo>
                    <a:pt x="1582" y="581"/>
                  </a:lnTo>
                  <a:lnTo>
                    <a:pt x="1578" y="563"/>
                  </a:lnTo>
                  <a:lnTo>
                    <a:pt x="1573" y="545"/>
                  </a:lnTo>
                  <a:lnTo>
                    <a:pt x="1565" y="526"/>
                  </a:lnTo>
                  <a:lnTo>
                    <a:pt x="1559" y="508"/>
                  </a:lnTo>
                  <a:lnTo>
                    <a:pt x="1551" y="491"/>
                  </a:lnTo>
                  <a:lnTo>
                    <a:pt x="1542" y="475"/>
                  </a:lnTo>
                  <a:lnTo>
                    <a:pt x="1533" y="459"/>
                  </a:lnTo>
                  <a:lnTo>
                    <a:pt x="1523" y="442"/>
                  </a:lnTo>
                  <a:lnTo>
                    <a:pt x="1512" y="427"/>
                  </a:lnTo>
                  <a:lnTo>
                    <a:pt x="1500" y="412"/>
                  </a:lnTo>
                  <a:lnTo>
                    <a:pt x="1488" y="398"/>
                  </a:lnTo>
                  <a:lnTo>
                    <a:pt x="1474" y="385"/>
                  </a:lnTo>
                  <a:close/>
                  <a:moveTo>
                    <a:pt x="1197" y="0"/>
                  </a:moveTo>
                  <a:lnTo>
                    <a:pt x="1232" y="0"/>
                  </a:lnTo>
                  <a:lnTo>
                    <a:pt x="1265" y="3"/>
                  </a:lnTo>
                  <a:lnTo>
                    <a:pt x="1299" y="7"/>
                  </a:lnTo>
                  <a:lnTo>
                    <a:pt x="1332" y="13"/>
                  </a:lnTo>
                  <a:lnTo>
                    <a:pt x="1364" y="20"/>
                  </a:lnTo>
                  <a:lnTo>
                    <a:pt x="1396" y="29"/>
                  </a:lnTo>
                  <a:lnTo>
                    <a:pt x="1427" y="39"/>
                  </a:lnTo>
                  <a:lnTo>
                    <a:pt x="1457" y="51"/>
                  </a:lnTo>
                  <a:lnTo>
                    <a:pt x="1487" y="64"/>
                  </a:lnTo>
                  <a:lnTo>
                    <a:pt x="1515" y="79"/>
                  </a:lnTo>
                  <a:lnTo>
                    <a:pt x="1543" y="95"/>
                  </a:lnTo>
                  <a:lnTo>
                    <a:pt x="1571" y="112"/>
                  </a:lnTo>
                  <a:lnTo>
                    <a:pt x="1596" y="130"/>
                  </a:lnTo>
                  <a:lnTo>
                    <a:pt x="1621" y="150"/>
                  </a:lnTo>
                  <a:lnTo>
                    <a:pt x="1645" y="171"/>
                  </a:lnTo>
                  <a:lnTo>
                    <a:pt x="1669" y="193"/>
                  </a:lnTo>
                  <a:lnTo>
                    <a:pt x="1691" y="216"/>
                  </a:lnTo>
                  <a:lnTo>
                    <a:pt x="1712" y="239"/>
                  </a:lnTo>
                  <a:lnTo>
                    <a:pt x="1731" y="265"/>
                  </a:lnTo>
                  <a:lnTo>
                    <a:pt x="1750" y="291"/>
                  </a:lnTo>
                  <a:lnTo>
                    <a:pt x="1768" y="317"/>
                  </a:lnTo>
                  <a:lnTo>
                    <a:pt x="1784" y="345"/>
                  </a:lnTo>
                  <a:lnTo>
                    <a:pt x="1798" y="374"/>
                  </a:lnTo>
                  <a:lnTo>
                    <a:pt x="1811" y="403"/>
                  </a:lnTo>
                  <a:lnTo>
                    <a:pt x="1823" y="432"/>
                  </a:lnTo>
                  <a:lnTo>
                    <a:pt x="1834" y="464"/>
                  </a:lnTo>
                  <a:lnTo>
                    <a:pt x="1843" y="495"/>
                  </a:lnTo>
                  <a:lnTo>
                    <a:pt x="1851" y="526"/>
                  </a:lnTo>
                  <a:lnTo>
                    <a:pt x="1857" y="559"/>
                  </a:lnTo>
                  <a:lnTo>
                    <a:pt x="1861" y="592"/>
                  </a:lnTo>
                  <a:lnTo>
                    <a:pt x="1863" y="625"/>
                  </a:lnTo>
                  <a:lnTo>
                    <a:pt x="1864" y="660"/>
                  </a:lnTo>
                  <a:lnTo>
                    <a:pt x="1863" y="694"/>
                  </a:lnTo>
                  <a:lnTo>
                    <a:pt x="1861" y="727"/>
                  </a:lnTo>
                  <a:lnTo>
                    <a:pt x="1857" y="760"/>
                  </a:lnTo>
                  <a:lnTo>
                    <a:pt x="1851" y="793"/>
                  </a:lnTo>
                  <a:lnTo>
                    <a:pt x="1843" y="824"/>
                  </a:lnTo>
                  <a:lnTo>
                    <a:pt x="1834" y="856"/>
                  </a:lnTo>
                  <a:lnTo>
                    <a:pt x="1823" y="887"/>
                  </a:lnTo>
                  <a:lnTo>
                    <a:pt x="1811" y="916"/>
                  </a:lnTo>
                  <a:lnTo>
                    <a:pt x="1798" y="946"/>
                  </a:lnTo>
                  <a:lnTo>
                    <a:pt x="1784" y="974"/>
                  </a:lnTo>
                  <a:lnTo>
                    <a:pt x="1768" y="1002"/>
                  </a:lnTo>
                  <a:lnTo>
                    <a:pt x="1750" y="1029"/>
                  </a:lnTo>
                  <a:lnTo>
                    <a:pt x="1731" y="1055"/>
                  </a:lnTo>
                  <a:lnTo>
                    <a:pt x="1712" y="1080"/>
                  </a:lnTo>
                  <a:lnTo>
                    <a:pt x="1691" y="1103"/>
                  </a:lnTo>
                  <a:lnTo>
                    <a:pt x="1669" y="1127"/>
                  </a:lnTo>
                  <a:lnTo>
                    <a:pt x="1645" y="1149"/>
                  </a:lnTo>
                  <a:lnTo>
                    <a:pt x="1621" y="1169"/>
                  </a:lnTo>
                  <a:lnTo>
                    <a:pt x="1596" y="1189"/>
                  </a:lnTo>
                  <a:lnTo>
                    <a:pt x="1571" y="1208"/>
                  </a:lnTo>
                  <a:lnTo>
                    <a:pt x="1543" y="1225"/>
                  </a:lnTo>
                  <a:lnTo>
                    <a:pt x="1515" y="1241"/>
                  </a:lnTo>
                  <a:lnTo>
                    <a:pt x="1487" y="1255"/>
                  </a:lnTo>
                  <a:lnTo>
                    <a:pt x="1457" y="1268"/>
                  </a:lnTo>
                  <a:lnTo>
                    <a:pt x="1427" y="1280"/>
                  </a:lnTo>
                  <a:lnTo>
                    <a:pt x="1396" y="1290"/>
                  </a:lnTo>
                  <a:lnTo>
                    <a:pt x="1364" y="1299"/>
                  </a:lnTo>
                  <a:lnTo>
                    <a:pt x="1332" y="1307"/>
                  </a:lnTo>
                  <a:lnTo>
                    <a:pt x="1299" y="1313"/>
                  </a:lnTo>
                  <a:lnTo>
                    <a:pt x="1265" y="1317"/>
                  </a:lnTo>
                  <a:lnTo>
                    <a:pt x="1232" y="1320"/>
                  </a:lnTo>
                  <a:lnTo>
                    <a:pt x="1197" y="1320"/>
                  </a:lnTo>
                  <a:lnTo>
                    <a:pt x="1163" y="1320"/>
                  </a:lnTo>
                  <a:lnTo>
                    <a:pt x="1130" y="1317"/>
                  </a:lnTo>
                  <a:lnTo>
                    <a:pt x="1096" y="1313"/>
                  </a:lnTo>
                  <a:lnTo>
                    <a:pt x="1063" y="1307"/>
                  </a:lnTo>
                  <a:lnTo>
                    <a:pt x="1031" y="1299"/>
                  </a:lnTo>
                  <a:lnTo>
                    <a:pt x="999" y="1290"/>
                  </a:lnTo>
                  <a:lnTo>
                    <a:pt x="968" y="1280"/>
                  </a:lnTo>
                  <a:lnTo>
                    <a:pt x="938" y="1268"/>
                  </a:lnTo>
                  <a:lnTo>
                    <a:pt x="908" y="1255"/>
                  </a:lnTo>
                  <a:lnTo>
                    <a:pt x="880" y="1241"/>
                  </a:lnTo>
                  <a:lnTo>
                    <a:pt x="852" y="1225"/>
                  </a:lnTo>
                  <a:lnTo>
                    <a:pt x="824" y="1208"/>
                  </a:lnTo>
                  <a:lnTo>
                    <a:pt x="799" y="1189"/>
                  </a:lnTo>
                  <a:lnTo>
                    <a:pt x="774" y="1169"/>
                  </a:lnTo>
                  <a:lnTo>
                    <a:pt x="750" y="1149"/>
                  </a:lnTo>
                  <a:lnTo>
                    <a:pt x="726" y="1127"/>
                  </a:lnTo>
                  <a:lnTo>
                    <a:pt x="704" y="1103"/>
                  </a:lnTo>
                  <a:lnTo>
                    <a:pt x="683" y="1080"/>
                  </a:lnTo>
                  <a:lnTo>
                    <a:pt x="664" y="1055"/>
                  </a:lnTo>
                  <a:lnTo>
                    <a:pt x="644" y="1029"/>
                  </a:lnTo>
                  <a:lnTo>
                    <a:pt x="627" y="1002"/>
                  </a:lnTo>
                  <a:lnTo>
                    <a:pt x="611" y="974"/>
                  </a:lnTo>
                  <a:lnTo>
                    <a:pt x="597" y="946"/>
                  </a:lnTo>
                  <a:lnTo>
                    <a:pt x="584" y="916"/>
                  </a:lnTo>
                  <a:lnTo>
                    <a:pt x="572" y="887"/>
                  </a:lnTo>
                  <a:lnTo>
                    <a:pt x="561" y="856"/>
                  </a:lnTo>
                  <a:lnTo>
                    <a:pt x="551" y="824"/>
                  </a:lnTo>
                  <a:lnTo>
                    <a:pt x="544" y="793"/>
                  </a:lnTo>
                  <a:lnTo>
                    <a:pt x="538" y="760"/>
                  </a:lnTo>
                  <a:lnTo>
                    <a:pt x="534" y="727"/>
                  </a:lnTo>
                  <a:lnTo>
                    <a:pt x="532" y="694"/>
                  </a:lnTo>
                  <a:lnTo>
                    <a:pt x="531" y="660"/>
                  </a:lnTo>
                  <a:lnTo>
                    <a:pt x="532" y="625"/>
                  </a:lnTo>
                  <a:lnTo>
                    <a:pt x="534" y="592"/>
                  </a:lnTo>
                  <a:lnTo>
                    <a:pt x="538" y="559"/>
                  </a:lnTo>
                  <a:lnTo>
                    <a:pt x="544" y="526"/>
                  </a:lnTo>
                  <a:lnTo>
                    <a:pt x="551" y="495"/>
                  </a:lnTo>
                  <a:lnTo>
                    <a:pt x="561" y="464"/>
                  </a:lnTo>
                  <a:lnTo>
                    <a:pt x="572" y="432"/>
                  </a:lnTo>
                  <a:lnTo>
                    <a:pt x="584" y="403"/>
                  </a:lnTo>
                  <a:lnTo>
                    <a:pt x="597" y="374"/>
                  </a:lnTo>
                  <a:lnTo>
                    <a:pt x="611" y="345"/>
                  </a:lnTo>
                  <a:lnTo>
                    <a:pt x="627" y="317"/>
                  </a:lnTo>
                  <a:lnTo>
                    <a:pt x="644" y="291"/>
                  </a:lnTo>
                  <a:lnTo>
                    <a:pt x="664" y="265"/>
                  </a:lnTo>
                  <a:lnTo>
                    <a:pt x="683" y="239"/>
                  </a:lnTo>
                  <a:lnTo>
                    <a:pt x="704" y="216"/>
                  </a:lnTo>
                  <a:lnTo>
                    <a:pt x="726" y="193"/>
                  </a:lnTo>
                  <a:lnTo>
                    <a:pt x="750" y="171"/>
                  </a:lnTo>
                  <a:lnTo>
                    <a:pt x="774" y="150"/>
                  </a:lnTo>
                  <a:lnTo>
                    <a:pt x="799" y="130"/>
                  </a:lnTo>
                  <a:lnTo>
                    <a:pt x="824" y="112"/>
                  </a:lnTo>
                  <a:lnTo>
                    <a:pt x="852" y="95"/>
                  </a:lnTo>
                  <a:lnTo>
                    <a:pt x="880" y="79"/>
                  </a:lnTo>
                  <a:lnTo>
                    <a:pt x="908" y="64"/>
                  </a:lnTo>
                  <a:lnTo>
                    <a:pt x="938" y="51"/>
                  </a:lnTo>
                  <a:lnTo>
                    <a:pt x="968" y="39"/>
                  </a:lnTo>
                  <a:lnTo>
                    <a:pt x="999" y="29"/>
                  </a:lnTo>
                  <a:lnTo>
                    <a:pt x="1031" y="20"/>
                  </a:lnTo>
                  <a:lnTo>
                    <a:pt x="1063" y="13"/>
                  </a:lnTo>
                  <a:lnTo>
                    <a:pt x="1096" y="7"/>
                  </a:lnTo>
                  <a:lnTo>
                    <a:pt x="1130" y="3"/>
                  </a:lnTo>
                  <a:lnTo>
                    <a:pt x="1163" y="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879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41" name="Freeform 29"/>
            <p:cNvSpPr>
              <a:spLocks noEditPoints="1"/>
            </p:cNvSpPr>
            <p:nvPr/>
          </p:nvSpPr>
          <p:spPr bwMode="auto">
            <a:xfrm>
              <a:off x="8016644" y="3939596"/>
              <a:ext cx="921290" cy="1048284"/>
            </a:xfrm>
            <a:custGeom>
              <a:avLst/>
              <a:gdLst>
                <a:gd name="T0" fmla="*/ 250936604 w 2393"/>
                <a:gd name="T1" fmla="*/ 269189472 h 2722"/>
                <a:gd name="T2" fmla="*/ 221144634 w 2393"/>
                <a:gd name="T3" fmla="*/ 254951372 h 2722"/>
                <a:gd name="T4" fmla="*/ 187943160 w 2393"/>
                <a:gd name="T5" fmla="*/ 248129054 h 2722"/>
                <a:gd name="T6" fmla="*/ 153111622 w 2393"/>
                <a:gd name="T7" fmla="*/ 249908672 h 2722"/>
                <a:gd name="T8" fmla="*/ 121095928 w 2393"/>
                <a:gd name="T9" fmla="*/ 259697534 h 2722"/>
                <a:gd name="T10" fmla="*/ 93082244 w 2393"/>
                <a:gd name="T11" fmla="*/ 276605254 h 2722"/>
                <a:gd name="T12" fmla="*/ 63734557 w 2393"/>
                <a:gd name="T13" fmla="*/ 308047997 h 2722"/>
                <a:gd name="T14" fmla="*/ 43132003 w 2393"/>
                <a:gd name="T15" fmla="*/ 357732884 h 2722"/>
                <a:gd name="T16" fmla="*/ 109238121 w 2393"/>
                <a:gd name="T17" fmla="*/ 363369048 h 2722"/>
                <a:gd name="T18" fmla="*/ 208842160 w 2393"/>
                <a:gd name="T19" fmla="*/ 363369048 h 2722"/>
                <a:gd name="T20" fmla="*/ 292586766 w 2393"/>
                <a:gd name="T21" fmla="*/ 363369048 h 2722"/>
                <a:gd name="T22" fmla="*/ 301627959 w 2393"/>
                <a:gd name="T23" fmla="*/ 326735334 h 2722"/>
                <a:gd name="T24" fmla="*/ 177419356 w 2393"/>
                <a:gd name="T25" fmla="*/ 207490911 h 2722"/>
                <a:gd name="T26" fmla="*/ 221589302 w 2393"/>
                <a:gd name="T27" fmla="*/ 212978805 h 2722"/>
                <a:gd name="T28" fmla="*/ 261905076 w 2393"/>
                <a:gd name="T29" fmla="*/ 228699984 h 2722"/>
                <a:gd name="T30" fmla="*/ 296588391 w 2393"/>
                <a:gd name="T31" fmla="*/ 253171754 h 2722"/>
                <a:gd name="T32" fmla="*/ 324453852 w 2393"/>
                <a:gd name="T33" fmla="*/ 285059306 h 2722"/>
                <a:gd name="T34" fmla="*/ 343870626 w 2393"/>
                <a:gd name="T35" fmla="*/ 322879174 h 2722"/>
                <a:gd name="T36" fmla="*/ 353801540 w 2393"/>
                <a:gd name="T37" fmla="*/ 365296935 h 2722"/>
                <a:gd name="T38" fmla="*/ 351281756 w 2393"/>
                <a:gd name="T39" fmla="*/ 394514867 h 2722"/>
                <a:gd name="T40" fmla="*/ 334384766 w 2393"/>
                <a:gd name="T41" fmla="*/ 403561997 h 2722"/>
                <a:gd name="T42" fmla="*/ 236262953 w 2393"/>
                <a:gd name="T43" fmla="*/ 403710266 h 2722"/>
                <a:gd name="T44" fmla="*/ 166303047 w 2393"/>
                <a:gd name="T45" fmla="*/ 403710266 h 2722"/>
                <a:gd name="T46" fmla="*/ 74406584 w 2393"/>
                <a:gd name="T47" fmla="*/ 403561997 h 2722"/>
                <a:gd name="T48" fmla="*/ 9041578 w 2393"/>
                <a:gd name="T49" fmla="*/ 399854106 h 2722"/>
                <a:gd name="T50" fmla="*/ 148223 w 2393"/>
                <a:gd name="T51" fmla="*/ 383242925 h 2722"/>
                <a:gd name="T52" fmla="*/ 4594900 w 2393"/>
                <a:gd name="T53" fmla="*/ 343494784 h 2722"/>
                <a:gd name="T54" fmla="*/ 19416774 w 2393"/>
                <a:gd name="T55" fmla="*/ 303153566 h 2722"/>
                <a:gd name="T56" fmla="*/ 43280225 w 2393"/>
                <a:gd name="T57" fmla="*/ 268299856 h 2722"/>
                <a:gd name="T58" fmla="*/ 74703029 w 2393"/>
                <a:gd name="T59" fmla="*/ 239971926 h 2722"/>
                <a:gd name="T60" fmla="*/ 112350796 w 2393"/>
                <a:gd name="T61" fmla="*/ 219652854 h 2722"/>
                <a:gd name="T62" fmla="*/ 154741686 w 2393"/>
                <a:gd name="T63" fmla="*/ 208974376 h 2722"/>
                <a:gd name="T64" fmla="*/ 209879718 w 2393"/>
                <a:gd name="T65" fmla="*/ 49981811 h 2722"/>
                <a:gd name="T66" fmla="*/ 183348260 w 2393"/>
                <a:gd name="T67" fmla="*/ 40489488 h 2722"/>
                <a:gd name="T68" fmla="*/ 154741686 w 2393"/>
                <a:gd name="T69" fmla="*/ 44790842 h 2722"/>
                <a:gd name="T70" fmla="*/ 132656905 w 2393"/>
                <a:gd name="T71" fmla="*/ 61105483 h 2722"/>
                <a:gd name="T72" fmla="*/ 120503038 w 2393"/>
                <a:gd name="T73" fmla="*/ 86170331 h 2722"/>
                <a:gd name="T74" fmla="*/ 121837041 w 2393"/>
                <a:gd name="T75" fmla="*/ 114943070 h 2722"/>
                <a:gd name="T76" fmla="*/ 136362470 w 2393"/>
                <a:gd name="T77" fmla="*/ 138673493 h 2722"/>
                <a:gd name="T78" fmla="*/ 160225921 w 2393"/>
                <a:gd name="T79" fmla="*/ 152911593 h 2722"/>
                <a:gd name="T80" fmla="*/ 189128941 w 2393"/>
                <a:gd name="T81" fmla="*/ 154394672 h 2722"/>
                <a:gd name="T82" fmla="*/ 214474618 w 2393"/>
                <a:gd name="T83" fmla="*/ 142381384 h 2722"/>
                <a:gd name="T84" fmla="*/ 230926940 w 2393"/>
                <a:gd name="T85" fmla="*/ 120282694 h 2722"/>
                <a:gd name="T86" fmla="*/ 235225395 w 2393"/>
                <a:gd name="T87" fmla="*/ 91954764 h 2722"/>
                <a:gd name="T88" fmla="*/ 225739150 w 2393"/>
                <a:gd name="T89" fmla="*/ 65554721 h 2722"/>
                <a:gd name="T90" fmla="*/ 202172143 w 2393"/>
                <a:gd name="T91" fmla="*/ 2966158 h 2722"/>
                <a:gd name="T92" fmla="*/ 243822305 w 2393"/>
                <a:gd name="T93" fmla="*/ 25361772 h 2722"/>
                <a:gd name="T94" fmla="*/ 270205541 w 2393"/>
                <a:gd name="T95" fmla="*/ 64071642 h 2722"/>
                <a:gd name="T96" fmla="*/ 275096501 w 2393"/>
                <a:gd name="T97" fmla="*/ 112718643 h 2722"/>
                <a:gd name="T98" fmla="*/ 256569063 w 2393"/>
                <a:gd name="T99" fmla="*/ 156471214 h 2722"/>
                <a:gd name="T100" fmla="*/ 220255299 w 2393"/>
                <a:gd name="T101" fmla="*/ 186133954 h 2722"/>
                <a:gd name="T102" fmla="*/ 172380173 w 2393"/>
                <a:gd name="T103" fmla="*/ 195774162 h 2722"/>
                <a:gd name="T104" fmla="*/ 126135496 w 2393"/>
                <a:gd name="T105" fmla="*/ 181684331 h 2722"/>
                <a:gd name="T106" fmla="*/ 92934022 w 2393"/>
                <a:gd name="T107" fmla="*/ 148610624 h 2722"/>
                <a:gd name="T108" fmla="*/ 78853261 w 2393"/>
                <a:gd name="T109" fmla="*/ 102929781 h 2722"/>
                <a:gd name="T110" fmla="*/ 88339122 w 2393"/>
                <a:gd name="T111" fmla="*/ 55469320 h 2722"/>
                <a:gd name="T112" fmla="*/ 118427922 w 2393"/>
                <a:gd name="T113" fmla="*/ 19280800 h 2722"/>
                <a:gd name="T114" fmla="*/ 162449260 w 2393"/>
                <a:gd name="T115" fmla="*/ 1038271 h 27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93" h="2722">
                  <a:moveTo>
                    <a:pt x="1849" y="1938"/>
                  </a:moveTo>
                  <a:lnTo>
                    <a:pt x="1833" y="1923"/>
                  </a:lnTo>
                  <a:lnTo>
                    <a:pt x="1817" y="1908"/>
                  </a:lnTo>
                  <a:lnTo>
                    <a:pt x="1800" y="1894"/>
                  </a:lnTo>
                  <a:lnTo>
                    <a:pt x="1783" y="1880"/>
                  </a:lnTo>
                  <a:lnTo>
                    <a:pt x="1766" y="1865"/>
                  </a:lnTo>
                  <a:lnTo>
                    <a:pt x="1748" y="1852"/>
                  </a:lnTo>
                  <a:lnTo>
                    <a:pt x="1731" y="1839"/>
                  </a:lnTo>
                  <a:lnTo>
                    <a:pt x="1713" y="1827"/>
                  </a:lnTo>
                  <a:lnTo>
                    <a:pt x="1693" y="1815"/>
                  </a:lnTo>
                  <a:lnTo>
                    <a:pt x="1675" y="1803"/>
                  </a:lnTo>
                  <a:lnTo>
                    <a:pt x="1656" y="1792"/>
                  </a:lnTo>
                  <a:lnTo>
                    <a:pt x="1636" y="1781"/>
                  </a:lnTo>
                  <a:lnTo>
                    <a:pt x="1617" y="1770"/>
                  </a:lnTo>
                  <a:lnTo>
                    <a:pt x="1596" y="1760"/>
                  </a:lnTo>
                  <a:lnTo>
                    <a:pt x="1576" y="1751"/>
                  </a:lnTo>
                  <a:lnTo>
                    <a:pt x="1556" y="1742"/>
                  </a:lnTo>
                  <a:lnTo>
                    <a:pt x="1535" y="1734"/>
                  </a:lnTo>
                  <a:lnTo>
                    <a:pt x="1513" y="1726"/>
                  </a:lnTo>
                  <a:lnTo>
                    <a:pt x="1492" y="1719"/>
                  </a:lnTo>
                  <a:lnTo>
                    <a:pt x="1471" y="1712"/>
                  </a:lnTo>
                  <a:lnTo>
                    <a:pt x="1449" y="1706"/>
                  </a:lnTo>
                  <a:lnTo>
                    <a:pt x="1427" y="1700"/>
                  </a:lnTo>
                  <a:lnTo>
                    <a:pt x="1405" y="1694"/>
                  </a:lnTo>
                  <a:lnTo>
                    <a:pt x="1382" y="1690"/>
                  </a:lnTo>
                  <a:lnTo>
                    <a:pt x="1360" y="1685"/>
                  </a:lnTo>
                  <a:lnTo>
                    <a:pt x="1338" y="1682"/>
                  </a:lnTo>
                  <a:lnTo>
                    <a:pt x="1314" y="1678"/>
                  </a:lnTo>
                  <a:lnTo>
                    <a:pt x="1291" y="1675"/>
                  </a:lnTo>
                  <a:lnTo>
                    <a:pt x="1268" y="1673"/>
                  </a:lnTo>
                  <a:lnTo>
                    <a:pt x="1245" y="1671"/>
                  </a:lnTo>
                  <a:lnTo>
                    <a:pt x="1220" y="1671"/>
                  </a:lnTo>
                  <a:lnTo>
                    <a:pt x="1197" y="1670"/>
                  </a:lnTo>
                  <a:lnTo>
                    <a:pt x="1173" y="1671"/>
                  </a:lnTo>
                  <a:lnTo>
                    <a:pt x="1149" y="1671"/>
                  </a:lnTo>
                  <a:lnTo>
                    <a:pt x="1126" y="1673"/>
                  </a:lnTo>
                  <a:lnTo>
                    <a:pt x="1102" y="1675"/>
                  </a:lnTo>
                  <a:lnTo>
                    <a:pt x="1080" y="1678"/>
                  </a:lnTo>
                  <a:lnTo>
                    <a:pt x="1056" y="1682"/>
                  </a:lnTo>
                  <a:lnTo>
                    <a:pt x="1033" y="1685"/>
                  </a:lnTo>
                  <a:lnTo>
                    <a:pt x="1011" y="1690"/>
                  </a:lnTo>
                  <a:lnTo>
                    <a:pt x="989" y="1694"/>
                  </a:lnTo>
                  <a:lnTo>
                    <a:pt x="966" y="1700"/>
                  </a:lnTo>
                  <a:lnTo>
                    <a:pt x="944" y="1706"/>
                  </a:lnTo>
                  <a:lnTo>
                    <a:pt x="922" y="1712"/>
                  </a:lnTo>
                  <a:lnTo>
                    <a:pt x="901" y="1719"/>
                  </a:lnTo>
                  <a:lnTo>
                    <a:pt x="880" y="1726"/>
                  </a:lnTo>
                  <a:lnTo>
                    <a:pt x="858" y="1734"/>
                  </a:lnTo>
                  <a:lnTo>
                    <a:pt x="838" y="1742"/>
                  </a:lnTo>
                  <a:lnTo>
                    <a:pt x="817" y="1751"/>
                  </a:lnTo>
                  <a:lnTo>
                    <a:pt x="797" y="1760"/>
                  </a:lnTo>
                  <a:lnTo>
                    <a:pt x="776" y="1770"/>
                  </a:lnTo>
                  <a:lnTo>
                    <a:pt x="757" y="1781"/>
                  </a:lnTo>
                  <a:lnTo>
                    <a:pt x="738" y="1792"/>
                  </a:lnTo>
                  <a:lnTo>
                    <a:pt x="719" y="1803"/>
                  </a:lnTo>
                  <a:lnTo>
                    <a:pt x="700" y="1815"/>
                  </a:lnTo>
                  <a:lnTo>
                    <a:pt x="681" y="1827"/>
                  </a:lnTo>
                  <a:lnTo>
                    <a:pt x="663" y="1839"/>
                  </a:lnTo>
                  <a:lnTo>
                    <a:pt x="645" y="1852"/>
                  </a:lnTo>
                  <a:lnTo>
                    <a:pt x="628" y="1865"/>
                  </a:lnTo>
                  <a:lnTo>
                    <a:pt x="610" y="1880"/>
                  </a:lnTo>
                  <a:lnTo>
                    <a:pt x="593" y="1894"/>
                  </a:lnTo>
                  <a:lnTo>
                    <a:pt x="576" y="1908"/>
                  </a:lnTo>
                  <a:lnTo>
                    <a:pt x="560" y="1923"/>
                  </a:lnTo>
                  <a:lnTo>
                    <a:pt x="545" y="1938"/>
                  </a:lnTo>
                  <a:lnTo>
                    <a:pt x="520" y="1965"/>
                  </a:lnTo>
                  <a:lnTo>
                    <a:pt x="495" y="1991"/>
                  </a:lnTo>
                  <a:lnTo>
                    <a:pt x="472" y="2019"/>
                  </a:lnTo>
                  <a:lnTo>
                    <a:pt x="451" y="2047"/>
                  </a:lnTo>
                  <a:lnTo>
                    <a:pt x="430" y="2077"/>
                  </a:lnTo>
                  <a:lnTo>
                    <a:pt x="410" y="2107"/>
                  </a:lnTo>
                  <a:lnTo>
                    <a:pt x="391" y="2138"/>
                  </a:lnTo>
                  <a:lnTo>
                    <a:pt x="374" y="2171"/>
                  </a:lnTo>
                  <a:lnTo>
                    <a:pt x="359" y="2203"/>
                  </a:lnTo>
                  <a:lnTo>
                    <a:pt x="344" y="2236"/>
                  </a:lnTo>
                  <a:lnTo>
                    <a:pt x="331" y="2270"/>
                  </a:lnTo>
                  <a:lnTo>
                    <a:pt x="318" y="2305"/>
                  </a:lnTo>
                  <a:lnTo>
                    <a:pt x="308" y="2341"/>
                  </a:lnTo>
                  <a:lnTo>
                    <a:pt x="298" y="2376"/>
                  </a:lnTo>
                  <a:lnTo>
                    <a:pt x="291" y="2412"/>
                  </a:lnTo>
                  <a:lnTo>
                    <a:pt x="285" y="2450"/>
                  </a:lnTo>
                  <a:lnTo>
                    <a:pt x="329" y="2450"/>
                  </a:lnTo>
                  <a:lnTo>
                    <a:pt x="373" y="2450"/>
                  </a:lnTo>
                  <a:lnTo>
                    <a:pt x="421" y="2450"/>
                  </a:lnTo>
                  <a:lnTo>
                    <a:pt x="468" y="2450"/>
                  </a:lnTo>
                  <a:lnTo>
                    <a:pt x="519" y="2450"/>
                  </a:lnTo>
                  <a:lnTo>
                    <a:pt x="570" y="2450"/>
                  </a:lnTo>
                  <a:lnTo>
                    <a:pt x="624" y="2450"/>
                  </a:lnTo>
                  <a:lnTo>
                    <a:pt x="679" y="2450"/>
                  </a:lnTo>
                  <a:lnTo>
                    <a:pt x="737" y="2450"/>
                  </a:lnTo>
                  <a:lnTo>
                    <a:pt x="796" y="2450"/>
                  </a:lnTo>
                  <a:lnTo>
                    <a:pt x="857" y="2450"/>
                  </a:lnTo>
                  <a:lnTo>
                    <a:pt x="921" y="2450"/>
                  </a:lnTo>
                  <a:lnTo>
                    <a:pt x="987" y="2450"/>
                  </a:lnTo>
                  <a:lnTo>
                    <a:pt x="1055" y="2450"/>
                  </a:lnTo>
                  <a:lnTo>
                    <a:pt x="1125" y="2450"/>
                  </a:lnTo>
                  <a:lnTo>
                    <a:pt x="1199" y="2450"/>
                  </a:lnTo>
                  <a:lnTo>
                    <a:pt x="1271" y="2450"/>
                  </a:lnTo>
                  <a:lnTo>
                    <a:pt x="1342" y="2450"/>
                  </a:lnTo>
                  <a:lnTo>
                    <a:pt x="1409" y="2450"/>
                  </a:lnTo>
                  <a:lnTo>
                    <a:pt x="1475" y="2450"/>
                  </a:lnTo>
                  <a:lnTo>
                    <a:pt x="1539" y="2450"/>
                  </a:lnTo>
                  <a:lnTo>
                    <a:pt x="1599" y="2450"/>
                  </a:lnTo>
                  <a:lnTo>
                    <a:pt x="1659" y="2450"/>
                  </a:lnTo>
                  <a:lnTo>
                    <a:pt x="1716" y="2450"/>
                  </a:lnTo>
                  <a:lnTo>
                    <a:pt x="1771" y="2450"/>
                  </a:lnTo>
                  <a:lnTo>
                    <a:pt x="1825" y="2450"/>
                  </a:lnTo>
                  <a:lnTo>
                    <a:pt x="1876" y="2450"/>
                  </a:lnTo>
                  <a:lnTo>
                    <a:pt x="1926" y="2450"/>
                  </a:lnTo>
                  <a:lnTo>
                    <a:pt x="1974" y="2450"/>
                  </a:lnTo>
                  <a:lnTo>
                    <a:pt x="2020" y="2450"/>
                  </a:lnTo>
                  <a:lnTo>
                    <a:pt x="2065" y="2450"/>
                  </a:lnTo>
                  <a:lnTo>
                    <a:pt x="2109" y="2450"/>
                  </a:lnTo>
                  <a:lnTo>
                    <a:pt x="2103" y="2412"/>
                  </a:lnTo>
                  <a:lnTo>
                    <a:pt x="2095" y="2376"/>
                  </a:lnTo>
                  <a:lnTo>
                    <a:pt x="2086" y="2341"/>
                  </a:lnTo>
                  <a:lnTo>
                    <a:pt x="2075" y="2305"/>
                  </a:lnTo>
                  <a:lnTo>
                    <a:pt x="2062" y="2270"/>
                  </a:lnTo>
                  <a:lnTo>
                    <a:pt x="2049" y="2236"/>
                  </a:lnTo>
                  <a:lnTo>
                    <a:pt x="2035" y="2203"/>
                  </a:lnTo>
                  <a:lnTo>
                    <a:pt x="2019" y="2171"/>
                  </a:lnTo>
                  <a:lnTo>
                    <a:pt x="2002" y="2138"/>
                  </a:lnTo>
                  <a:lnTo>
                    <a:pt x="1984" y="2107"/>
                  </a:lnTo>
                  <a:lnTo>
                    <a:pt x="1963" y="2077"/>
                  </a:lnTo>
                  <a:lnTo>
                    <a:pt x="1943" y="2047"/>
                  </a:lnTo>
                  <a:lnTo>
                    <a:pt x="1921" y="2019"/>
                  </a:lnTo>
                  <a:lnTo>
                    <a:pt x="1898" y="1991"/>
                  </a:lnTo>
                  <a:lnTo>
                    <a:pt x="1873" y="1965"/>
                  </a:lnTo>
                  <a:lnTo>
                    <a:pt x="1849" y="1938"/>
                  </a:lnTo>
                  <a:close/>
                  <a:moveTo>
                    <a:pt x="1197" y="1399"/>
                  </a:moveTo>
                  <a:lnTo>
                    <a:pt x="1227" y="1400"/>
                  </a:lnTo>
                  <a:lnTo>
                    <a:pt x="1259" y="1401"/>
                  </a:lnTo>
                  <a:lnTo>
                    <a:pt x="1289" y="1403"/>
                  </a:lnTo>
                  <a:lnTo>
                    <a:pt x="1319" y="1405"/>
                  </a:lnTo>
                  <a:lnTo>
                    <a:pt x="1349" y="1409"/>
                  </a:lnTo>
                  <a:lnTo>
                    <a:pt x="1379" y="1413"/>
                  </a:lnTo>
                  <a:lnTo>
                    <a:pt x="1408" y="1418"/>
                  </a:lnTo>
                  <a:lnTo>
                    <a:pt x="1438" y="1423"/>
                  </a:lnTo>
                  <a:lnTo>
                    <a:pt x="1467" y="1429"/>
                  </a:lnTo>
                  <a:lnTo>
                    <a:pt x="1495" y="1436"/>
                  </a:lnTo>
                  <a:lnTo>
                    <a:pt x="1525" y="1444"/>
                  </a:lnTo>
                  <a:lnTo>
                    <a:pt x="1553" y="1452"/>
                  </a:lnTo>
                  <a:lnTo>
                    <a:pt x="1580" y="1461"/>
                  </a:lnTo>
                  <a:lnTo>
                    <a:pt x="1607" y="1471"/>
                  </a:lnTo>
                  <a:lnTo>
                    <a:pt x="1636" y="1481"/>
                  </a:lnTo>
                  <a:lnTo>
                    <a:pt x="1662" y="1493"/>
                  </a:lnTo>
                  <a:lnTo>
                    <a:pt x="1689" y="1504"/>
                  </a:lnTo>
                  <a:lnTo>
                    <a:pt x="1716" y="1516"/>
                  </a:lnTo>
                  <a:lnTo>
                    <a:pt x="1741" y="1529"/>
                  </a:lnTo>
                  <a:lnTo>
                    <a:pt x="1767" y="1542"/>
                  </a:lnTo>
                  <a:lnTo>
                    <a:pt x="1792" y="1556"/>
                  </a:lnTo>
                  <a:lnTo>
                    <a:pt x="1817" y="1570"/>
                  </a:lnTo>
                  <a:lnTo>
                    <a:pt x="1841" y="1586"/>
                  </a:lnTo>
                  <a:lnTo>
                    <a:pt x="1865" y="1602"/>
                  </a:lnTo>
                  <a:lnTo>
                    <a:pt x="1890" y="1618"/>
                  </a:lnTo>
                  <a:lnTo>
                    <a:pt x="1913" y="1634"/>
                  </a:lnTo>
                  <a:lnTo>
                    <a:pt x="1935" y="1652"/>
                  </a:lnTo>
                  <a:lnTo>
                    <a:pt x="1957" y="1669"/>
                  </a:lnTo>
                  <a:lnTo>
                    <a:pt x="1980" y="1688"/>
                  </a:lnTo>
                  <a:lnTo>
                    <a:pt x="2001" y="1707"/>
                  </a:lnTo>
                  <a:lnTo>
                    <a:pt x="2022" y="1726"/>
                  </a:lnTo>
                  <a:lnTo>
                    <a:pt x="2042" y="1746"/>
                  </a:lnTo>
                  <a:lnTo>
                    <a:pt x="2062" y="1766"/>
                  </a:lnTo>
                  <a:lnTo>
                    <a:pt x="2083" y="1788"/>
                  </a:lnTo>
                  <a:lnTo>
                    <a:pt x="2101" y="1809"/>
                  </a:lnTo>
                  <a:lnTo>
                    <a:pt x="2120" y="1830"/>
                  </a:lnTo>
                  <a:lnTo>
                    <a:pt x="2138" y="1852"/>
                  </a:lnTo>
                  <a:lnTo>
                    <a:pt x="2155" y="1876"/>
                  </a:lnTo>
                  <a:lnTo>
                    <a:pt x="2173" y="1898"/>
                  </a:lnTo>
                  <a:lnTo>
                    <a:pt x="2189" y="1922"/>
                  </a:lnTo>
                  <a:lnTo>
                    <a:pt x="2205" y="1945"/>
                  </a:lnTo>
                  <a:lnTo>
                    <a:pt x="2220" y="1970"/>
                  </a:lnTo>
                  <a:lnTo>
                    <a:pt x="2234" y="1995"/>
                  </a:lnTo>
                  <a:lnTo>
                    <a:pt x="2248" y="2019"/>
                  </a:lnTo>
                  <a:lnTo>
                    <a:pt x="2263" y="2044"/>
                  </a:lnTo>
                  <a:lnTo>
                    <a:pt x="2275" y="2071"/>
                  </a:lnTo>
                  <a:lnTo>
                    <a:pt x="2287" y="2097"/>
                  </a:lnTo>
                  <a:lnTo>
                    <a:pt x="2299" y="2123"/>
                  </a:lnTo>
                  <a:lnTo>
                    <a:pt x="2310" y="2149"/>
                  </a:lnTo>
                  <a:lnTo>
                    <a:pt x="2320" y="2177"/>
                  </a:lnTo>
                  <a:lnTo>
                    <a:pt x="2330" y="2204"/>
                  </a:lnTo>
                  <a:lnTo>
                    <a:pt x="2339" y="2232"/>
                  </a:lnTo>
                  <a:lnTo>
                    <a:pt x="2348" y="2260"/>
                  </a:lnTo>
                  <a:lnTo>
                    <a:pt x="2356" y="2288"/>
                  </a:lnTo>
                  <a:lnTo>
                    <a:pt x="2363" y="2316"/>
                  </a:lnTo>
                  <a:lnTo>
                    <a:pt x="2369" y="2346"/>
                  </a:lnTo>
                  <a:lnTo>
                    <a:pt x="2375" y="2375"/>
                  </a:lnTo>
                  <a:lnTo>
                    <a:pt x="2379" y="2404"/>
                  </a:lnTo>
                  <a:lnTo>
                    <a:pt x="2383" y="2433"/>
                  </a:lnTo>
                  <a:lnTo>
                    <a:pt x="2387" y="2463"/>
                  </a:lnTo>
                  <a:lnTo>
                    <a:pt x="2390" y="2493"/>
                  </a:lnTo>
                  <a:lnTo>
                    <a:pt x="2391" y="2523"/>
                  </a:lnTo>
                  <a:lnTo>
                    <a:pt x="2393" y="2554"/>
                  </a:lnTo>
                  <a:lnTo>
                    <a:pt x="2393" y="2584"/>
                  </a:lnTo>
                  <a:lnTo>
                    <a:pt x="2392" y="2598"/>
                  </a:lnTo>
                  <a:lnTo>
                    <a:pt x="2390" y="2611"/>
                  </a:lnTo>
                  <a:lnTo>
                    <a:pt x="2387" y="2625"/>
                  </a:lnTo>
                  <a:lnTo>
                    <a:pt x="2382" y="2638"/>
                  </a:lnTo>
                  <a:lnTo>
                    <a:pt x="2377" y="2649"/>
                  </a:lnTo>
                  <a:lnTo>
                    <a:pt x="2370" y="2660"/>
                  </a:lnTo>
                  <a:lnTo>
                    <a:pt x="2362" y="2671"/>
                  </a:lnTo>
                  <a:lnTo>
                    <a:pt x="2353" y="2680"/>
                  </a:lnTo>
                  <a:lnTo>
                    <a:pt x="2343" y="2689"/>
                  </a:lnTo>
                  <a:lnTo>
                    <a:pt x="2332" y="2697"/>
                  </a:lnTo>
                  <a:lnTo>
                    <a:pt x="2321" y="2704"/>
                  </a:lnTo>
                  <a:lnTo>
                    <a:pt x="2309" y="2709"/>
                  </a:lnTo>
                  <a:lnTo>
                    <a:pt x="2297" y="2714"/>
                  </a:lnTo>
                  <a:lnTo>
                    <a:pt x="2284" y="2717"/>
                  </a:lnTo>
                  <a:lnTo>
                    <a:pt x="2270" y="2720"/>
                  </a:lnTo>
                  <a:lnTo>
                    <a:pt x="2256" y="2721"/>
                  </a:lnTo>
                  <a:lnTo>
                    <a:pt x="2250" y="2721"/>
                  </a:lnTo>
                  <a:lnTo>
                    <a:pt x="2244" y="2720"/>
                  </a:lnTo>
                  <a:lnTo>
                    <a:pt x="2148" y="2720"/>
                  </a:lnTo>
                  <a:lnTo>
                    <a:pt x="2056" y="2721"/>
                  </a:lnTo>
                  <a:lnTo>
                    <a:pt x="1969" y="2721"/>
                  </a:lnTo>
                  <a:lnTo>
                    <a:pt x="1885" y="2721"/>
                  </a:lnTo>
                  <a:lnTo>
                    <a:pt x="1807" y="2721"/>
                  </a:lnTo>
                  <a:lnTo>
                    <a:pt x="1732" y="2721"/>
                  </a:lnTo>
                  <a:lnTo>
                    <a:pt x="1661" y="2722"/>
                  </a:lnTo>
                  <a:lnTo>
                    <a:pt x="1594" y="2722"/>
                  </a:lnTo>
                  <a:lnTo>
                    <a:pt x="1532" y="2722"/>
                  </a:lnTo>
                  <a:lnTo>
                    <a:pt x="1472" y="2722"/>
                  </a:lnTo>
                  <a:lnTo>
                    <a:pt x="1417" y="2722"/>
                  </a:lnTo>
                  <a:lnTo>
                    <a:pt x="1366" y="2722"/>
                  </a:lnTo>
                  <a:lnTo>
                    <a:pt x="1318" y="2722"/>
                  </a:lnTo>
                  <a:lnTo>
                    <a:pt x="1275" y="2722"/>
                  </a:lnTo>
                  <a:lnTo>
                    <a:pt x="1234" y="2722"/>
                  </a:lnTo>
                  <a:lnTo>
                    <a:pt x="1199" y="2722"/>
                  </a:lnTo>
                  <a:lnTo>
                    <a:pt x="1163" y="2722"/>
                  </a:lnTo>
                  <a:lnTo>
                    <a:pt x="1122" y="2722"/>
                  </a:lnTo>
                  <a:lnTo>
                    <a:pt x="1078" y="2722"/>
                  </a:lnTo>
                  <a:lnTo>
                    <a:pt x="1030" y="2722"/>
                  </a:lnTo>
                  <a:lnTo>
                    <a:pt x="979" y="2722"/>
                  </a:lnTo>
                  <a:lnTo>
                    <a:pt x="923" y="2722"/>
                  </a:lnTo>
                  <a:lnTo>
                    <a:pt x="862" y="2722"/>
                  </a:lnTo>
                  <a:lnTo>
                    <a:pt x="799" y="2722"/>
                  </a:lnTo>
                  <a:lnTo>
                    <a:pt x="731" y="2722"/>
                  </a:lnTo>
                  <a:lnTo>
                    <a:pt x="659" y="2721"/>
                  </a:lnTo>
                  <a:lnTo>
                    <a:pt x="582" y="2721"/>
                  </a:lnTo>
                  <a:lnTo>
                    <a:pt x="502" y="2721"/>
                  </a:lnTo>
                  <a:lnTo>
                    <a:pt x="418" y="2721"/>
                  </a:lnTo>
                  <a:lnTo>
                    <a:pt x="329" y="2721"/>
                  </a:lnTo>
                  <a:lnTo>
                    <a:pt x="236" y="2720"/>
                  </a:lnTo>
                  <a:lnTo>
                    <a:pt x="137" y="2720"/>
                  </a:lnTo>
                  <a:lnTo>
                    <a:pt x="123" y="2720"/>
                  </a:lnTo>
                  <a:lnTo>
                    <a:pt x="110" y="2716"/>
                  </a:lnTo>
                  <a:lnTo>
                    <a:pt x="97" y="2713"/>
                  </a:lnTo>
                  <a:lnTo>
                    <a:pt x="84" y="2709"/>
                  </a:lnTo>
                  <a:lnTo>
                    <a:pt x="73" y="2703"/>
                  </a:lnTo>
                  <a:lnTo>
                    <a:pt x="61" y="2696"/>
                  </a:lnTo>
                  <a:lnTo>
                    <a:pt x="51" y="2689"/>
                  </a:lnTo>
                  <a:lnTo>
                    <a:pt x="40" y="2680"/>
                  </a:lnTo>
                  <a:lnTo>
                    <a:pt x="32" y="2670"/>
                  </a:lnTo>
                  <a:lnTo>
                    <a:pt x="24" y="2660"/>
                  </a:lnTo>
                  <a:lnTo>
                    <a:pt x="17" y="2649"/>
                  </a:lnTo>
                  <a:lnTo>
                    <a:pt x="12" y="2637"/>
                  </a:lnTo>
                  <a:lnTo>
                    <a:pt x="7" y="2625"/>
                  </a:lnTo>
                  <a:lnTo>
                    <a:pt x="4" y="2611"/>
                  </a:lnTo>
                  <a:lnTo>
                    <a:pt x="2" y="2598"/>
                  </a:lnTo>
                  <a:lnTo>
                    <a:pt x="1" y="2584"/>
                  </a:lnTo>
                  <a:lnTo>
                    <a:pt x="0" y="2584"/>
                  </a:lnTo>
                  <a:lnTo>
                    <a:pt x="1" y="2554"/>
                  </a:lnTo>
                  <a:lnTo>
                    <a:pt x="2" y="2523"/>
                  </a:lnTo>
                  <a:lnTo>
                    <a:pt x="4" y="2493"/>
                  </a:lnTo>
                  <a:lnTo>
                    <a:pt x="6" y="2463"/>
                  </a:lnTo>
                  <a:lnTo>
                    <a:pt x="10" y="2433"/>
                  </a:lnTo>
                  <a:lnTo>
                    <a:pt x="14" y="2404"/>
                  </a:lnTo>
                  <a:lnTo>
                    <a:pt x="19" y="2375"/>
                  </a:lnTo>
                  <a:lnTo>
                    <a:pt x="24" y="2346"/>
                  </a:lnTo>
                  <a:lnTo>
                    <a:pt x="31" y="2316"/>
                  </a:lnTo>
                  <a:lnTo>
                    <a:pt x="38" y="2288"/>
                  </a:lnTo>
                  <a:lnTo>
                    <a:pt x="45" y="2260"/>
                  </a:lnTo>
                  <a:lnTo>
                    <a:pt x="55" y="2232"/>
                  </a:lnTo>
                  <a:lnTo>
                    <a:pt x="64" y="2204"/>
                  </a:lnTo>
                  <a:lnTo>
                    <a:pt x="73" y="2177"/>
                  </a:lnTo>
                  <a:lnTo>
                    <a:pt x="83" y="2149"/>
                  </a:lnTo>
                  <a:lnTo>
                    <a:pt x="94" y="2123"/>
                  </a:lnTo>
                  <a:lnTo>
                    <a:pt x="106" y="2097"/>
                  </a:lnTo>
                  <a:lnTo>
                    <a:pt x="118" y="2071"/>
                  </a:lnTo>
                  <a:lnTo>
                    <a:pt x="131" y="2044"/>
                  </a:lnTo>
                  <a:lnTo>
                    <a:pt x="145" y="2019"/>
                  </a:lnTo>
                  <a:lnTo>
                    <a:pt x="159" y="1995"/>
                  </a:lnTo>
                  <a:lnTo>
                    <a:pt x="174" y="1970"/>
                  </a:lnTo>
                  <a:lnTo>
                    <a:pt x="189" y="1945"/>
                  </a:lnTo>
                  <a:lnTo>
                    <a:pt x="204" y="1922"/>
                  </a:lnTo>
                  <a:lnTo>
                    <a:pt x="221" y="1898"/>
                  </a:lnTo>
                  <a:lnTo>
                    <a:pt x="238" y="1876"/>
                  </a:lnTo>
                  <a:lnTo>
                    <a:pt x="256" y="1852"/>
                  </a:lnTo>
                  <a:lnTo>
                    <a:pt x="274" y="1830"/>
                  </a:lnTo>
                  <a:lnTo>
                    <a:pt x="292" y="1809"/>
                  </a:lnTo>
                  <a:lnTo>
                    <a:pt x="311" y="1788"/>
                  </a:lnTo>
                  <a:lnTo>
                    <a:pt x="331" y="1766"/>
                  </a:lnTo>
                  <a:lnTo>
                    <a:pt x="351" y="1746"/>
                  </a:lnTo>
                  <a:lnTo>
                    <a:pt x="371" y="1726"/>
                  </a:lnTo>
                  <a:lnTo>
                    <a:pt x="392" y="1707"/>
                  </a:lnTo>
                  <a:lnTo>
                    <a:pt x="413" y="1688"/>
                  </a:lnTo>
                  <a:lnTo>
                    <a:pt x="436" y="1669"/>
                  </a:lnTo>
                  <a:lnTo>
                    <a:pt x="458" y="1652"/>
                  </a:lnTo>
                  <a:lnTo>
                    <a:pt x="481" y="1634"/>
                  </a:lnTo>
                  <a:lnTo>
                    <a:pt x="504" y="1618"/>
                  </a:lnTo>
                  <a:lnTo>
                    <a:pt x="528" y="1602"/>
                  </a:lnTo>
                  <a:lnTo>
                    <a:pt x="552" y="1586"/>
                  </a:lnTo>
                  <a:lnTo>
                    <a:pt x="576" y="1570"/>
                  </a:lnTo>
                  <a:lnTo>
                    <a:pt x="602" y="1556"/>
                  </a:lnTo>
                  <a:lnTo>
                    <a:pt x="627" y="1542"/>
                  </a:lnTo>
                  <a:lnTo>
                    <a:pt x="652" y="1529"/>
                  </a:lnTo>
                  <a:lnTo>
                    <a:pt x="678" y="1516"/>
                  </a:lnTo>
                  <a:lnTo>
                    <a:pt x="705" y="1504"/>
                  </a:lnTo>
                  <a:lnTo>
                    <a:pt x="731" y="1493"/>
                  </a:lnTo>
                  <a:lnTo>
                    <a:pt x="758" y="1481"/>
                  </a:lnTo>
                  <a:lnTo>
                    <a:pt x="786" y="1471"/>
                  </a:lnTo>
                  <a:lnTo>
                    <a:pt x="813" y="1461"/>
                  </a:lnTo>
                  <a:lnTo>
                    <a:pt x="841" y="1452"/>
                  </a:lnTo>
                  <a:lnTo>
                    <a:pt x="869" y="1444"/>
                  </a:lnTo>
                  <a:lnTo>
                    <a:pt x="898" y="1436"/>
                  </a:lnTo>
                  <a:lnTo>
                    <a:pt x="926" y="1429"/>
                  </a:lnTo>
                  <a:lnTo>
                    <a:pt x="955" y="1423"/>
                  </a:lnTo>
                  <a:lnTo>
                    <a:pt x="985" y="1418"/>
                  </a:lnTo>
                  <a:lnTo>
                    <a:pt x="1014" y="1413"/>
                  </a:lnTo>
                  <a:lnTo>
                    <a:pt x="1044" y="1409"/>
                  </a:lnTo>
                  <a:lnTo>
                    <a:pt x="1075" y="1405"/>
                  </a:lnTo>
                  <a:lnTo>
                    <a:pt x="1105" y="1403"/>
                  </a:lnTo>
                  <a:lnTo>
                    <a:pt x="1135" y="1401"/>
                  </a:lnTo>
                  <a:lnTo>
                    <a:pt x="1166" y="1400"/>
                  </a:lnTo>
                  <a:lnTo>
                    <a:pt x="1197" y="1399"/>
                  </a:lnTo>
                  <a:close/>
                  <a:moveTo>
                    <a:pt x="1474" y="385"/>
                  </a:moveTo>
                  <a:lnTo>
                    <a:pt x="1461" y="372"/>
                  </a:lnTo>
                  <a:lnTo>
                    <a:pt x="1447" y="360"/>
                  </a:lnTo>
                  <a:lnTo>
                    <a:pt x="1432" y="348"/>
                  </a:lnTo>
                  <a:lnTo>
                    <a:pt x="1416" y="337"/>
                  </a:lnTo>
                  <a:lnTo>
                    <a:pt x="1400" y="327"/>
                  </a:lnTo>
                  <a:lnTo>
                    <a:pt x="1384" y="318"/>
                  </a:lnTo>
                  <a:lnTo>
                    <a:pt x="1367" y="309"/>
                  </a:lnTo>
                  <a:lnTo>
                    <a:pt x="1350" y="302"/>
                  </a:lnTo>
                  <a:lnTo>
                    <a:pt x="1331" y="295"/>
                  </a:lnTo>
                  <a:lnTo>
                    <a:pt x="1313" y="289"/>
                  </a:lnTo>
                  <a:lnTo>
                    <a:pt x="1295" y="284"/>
                  </a:lnTo>
                  <a:lnTo>
                    <a:pt x="1276" y="279"/>
                  </a:lnTo>
                  <a:lnTo>
                    <a:pt x="1257" y="276"/>
                  </a:lnTo>
                  <a:lnTo>
                    <a:pt x="1237" y="273"/>
                  </a:lnTo>
                  <a:lnTo>
                    <a:pt x="1217" y="272"/>
                  </a:lnTo>
                  <a:lnTo>
                    <a:pt x="1197" y="271"/>
                  </a:lnTo>
                  <a:lnTo>
                    <a:pt x="1177" y="272"/>
                  </a:lnTo>
                  <a:lnTo>
                    <a:pt x="1157" y="273"/>
                  </a:lnTo>
                  <a:lnTo>
                    <a:pt x="1137" y="276"/>
                  </a:lnTo>
                  <a:lnTo>
                    <a:pt x="1118" y="279"/>
                  </a:lnTo>
                  <a:lnTo>
                    <a:pt x="1099" y="284"/>
                  </a:lnTo>
                  <a:lnTo>
                    <a:pt x="1081" y="289"/>
                  </a:lnTo>
                  <a:lnTo>
                    <a:pt x="1063" y="295"/>
                  </a:lnTo>
                  <a:lnTo>
                    <a:pt x="1044" y="302"/>
                  </a:lnTo>
                  <a:lnTo>
                    <a:pt x="1027" y="309"/>
                  </a:lnTo>
                  <a:lnTo>
                    <a:pt x="1010" y="318"/>
                  </a:lnTo>
                  <a:lnTo>
                    <a:pt x="994" y="327"/>
                  </a:lnTo>
                  <a:lnTo>
                    <a:pt x="978" y="337"/>
                  </a:lnTo>
                  <a:lnTo>
                    <a:pt x="962" y="348"/>
                  </a:lnTo>
                  <a:lnTo>
                    <a:pt x="947" y="360"/>
                  </a:lnTo>
                  <a:lnTo>
                    <a:pt x="933" y="372"/>
                  </a:lnTo>
                  <a:lnTo>
                    <a:pt x="920" y="385"/>
                  </a:lnTo>
                  <a:lnTo>
                    <a:pt x="907" y="398"/>
                  </a:lnTo>
                  <a:lnTo>
                    <a:pt x="895" y="412"/>
                  </a:lnTo>
                  <a:lnTo>
                    <a:pt x="883" y="427"/>
                  </a:lnTo>
                  <a:lnTo>
                    <a:pt x="871" y="442"/>
                  </a:lnTo>
                  <a:lnTo>
                    <a:pt x="861" y="459"/>
                  </a:lnTo>
                  <a:lnTo>
                    <a:pt x="852" y="475"/>
                  </a:lnTo>
                  <a:lnTo>
                    <a:pt x="843" y="491"/>
                  </a:lnTo>
                  <a:lnTo>
                    <a:pt x="835" y="508"/>
                  </a:lnTo>
                  <a:lnTo>
                    <a:pt x="828" y="526"/>
                  </a:lnTo>
                  <a:lnTo>
                    <a:pt x="822" y="545"/>
                  </a:lnTo>
                  <a:lnTo>
                    <a:pt x="817" y="563"/>
                  </a:lnTo>
                  <a:lnTo>
                    <a:pt x="813" y="581"/>
                  </a:lnTo>
                  <a:lnTo>
                    <a:pt x="809" y="600"/>
                  </a:lnTo>
                  <a:lnTo>
                    <a:pt x="807" y="620"/>
                  </a:lnTo>
                  <a:lnTo>
                    <a:pt x="805" y="640"/>
                  </a:lnTo>
                  <a:lnTo>
                    <a:pt x="805" y="660"/>
                  </a:lnTo>
                  <a:lnTo>
                    <a:pt x="805" y="680"/>
                  </a:lnTo>
                  <a:lnTo>
                    <a:pt x="807" y="699"/>
                  </a:lnTo>
                  <a:lnTo>
                    <a:pt x="809" y="719"/>
                  </a:lnTo>
                  <a:lnTo>
                    <a:pt x="813" y="738"/>
                  </a:lnTo>
                  <a:lnTo>
                    <a:pt x="817" y="757"/>
                  </a:lnTo>
                  <a:lnTo>
                    <a:pt x="822" y="775"/>
                  </a:lnTo>
                  <a:lnTo>
                    <a:pt x="828" y="793"/>
                  </a:lnTo>
                  <a:lnTo>
                    <a:pt x="835" y="811"/>
                  </a:lnTo>
                  <a:lnTo>
                    <a:pt x="843" y="829"/>
                  </a:lnTo>
                  <a:lnTo>
                    <a:pt x="852" y="845"/>
                  </a:lnTo>
                  <a:lnTo>
                    <a:pt x="861" y="861"/>
                  </a:lnTo>
                  <a:lnTo>
                    <a:pt x="871" y="877"/>
                  </a:lnTo>
                  <a:lnTo>
                    <a:pt x="883" y="892"/>
                  </a:lnTo>
                  <a:lnTo>
                    <a:pt x="895" y="907"/>
                  </a:lnTo>
                  <a:lnTo>
                    <a:pt x="907" y="921"/>
                  </a:lnTo>
                  <a:lnTo>
                    <a:pt x="920" y="935"/>
                  </a:lnTo>
                  <a:lnTo>
                    <a:pt x="933" y="948"/>
                  </a:lnTo>
                  <a:lnTo>
                    <a:pt x="947" y="960"/>
                  </a:lnTo>
                  <a:lnTo>
                    <a:pt x="962" y="971"/>
                  </a:lnTo>
                  <a:lnTo>
                    <a:pt x="978" y="982"/>
                  </a:lnTo>
                  <a:lnTo>
                    <a:pt x="994" y="992"/>
                  </a:lnTo>
                  <a:lnTo>
                    <a:pt x="1010" y="1001"/>
                  </a:lnTo>
                  <a:lnTo>
                    <a:pt x="1027" y="1010"/>
                  </a:lnTo>
                  <a:lnTo>
                    <a:pt x="1044" y="1018"/>
                  </a:lnTo>
                  <a:lnTo>
                    <a:pt x="1063" y="1025"/>
                  </a:lnTo>
                  <a:lnTo>
                    <a:pt x="1081" y="1031"/>
                  </a:lnTo>
                  <a:lnTo>
                    <a:pt x="1099" y="1036"/>
                  </a:lnTo>
                  <a:lnTo>
                    <a:pt x="1118" y="1041"/>
                  </a:lnTo>
                  <a:lnTo>
                    <a:pt x="1137" y="1044"/>
                  </a:lnTo>
                  <a:lnTo>
                    <a:pt x="1157" y="1047"/>
                  </a:lnTo>
                  <a:lnTo>
                    <a:pt x="1177" y="1048"/>
                  </a:lnTo>
                  <a:lnTo>
                    <a:pt x="1197" y="1049"/>
                  </a:lnTo>
                  <a:lnTo>
                    <a:pt x="1217" y="1048"/>
                  </a:lnTo>
                  <a:lnTo>
                    <a:pt x="1237" y="1047"/>
                  </a:lnTo>
                  <a:lnTo>
                    <a:pt x="1257" y="1044"/>
                  </a:lnTo>
                  <a:lnTo>
                    <a:pt x="1276" y="1041"/>
                  </a:lnTo>
                  <a:lnTo>
                    <a:pt x="1295" y="1036"/>
                  </a:lnTo>
                  <a:lnTo>
                    <a:pt x="1313" y="1031"/>
                  </a:lnTo>
                  <a:lnTo>
                    <a:pt x="1331" y="1025"/>
                  </a:lnTo>
                  <a:lnTo>
                    <a:pt x="1350" y="1018"/>
                  </a:lnTo>
                  <a:lnTo>
                    <a:pt x="1367" y="1010"/>
                  </a:lnTo>
                  <a:lnTo>
                    <a:pt x="1384" y="1001"/>
                  </a:lnTo>
                  <a:lnTo>
                    <a:pt x="1400" y="992"/>
                  </a:lnTo>
                  <a:lnTo>
                    <a:pt x="1416" y="982"/>
                  </a:lnTo>
                  <a:lnTo>
                    <a:pt x="1432" y="971"/>
                  </a:lnTo>
                  <a:lnTo>
                    <a:pt x="1447" y="960"/>
                  </a:lnTo>
                  <a:lnTo>
                    <a:pt x="1461" y="948"/>
                  </a:lnTo>
                  <a:lnTo>
                    <a:pt x="1474" y="935"/>
                  </a:lnTo>
                  <a:lnTo>
                    <a:pt x="1487" y="921"/>
                  </a:lnTo>
                  <a:lnTo>
                    <a:pt x="1499" y="907"/>
                  </a:lnTo>
                  <a:lnTo>
                    <a:pt x="1511" y="892"/>
                  </a:lnTo>
                  <a:lnTo>
                    <a:pt x="1523" y="877"/>
                  </a:lnTo>
                  <a:lnTo>
                    <a:pt x="1533" y="861"/>
                  </a:lnTo>
                  <a:lnTo>
                    <a:pt x="1542" y="845"/>
                  </a:lnTo>
                  <a:lnTo>
                    <a:pt x="1551" y="829"/>
                  </a:lnTo>
                  <a:lnTo>
                    <a:pt x="1558" y="811"/>
                  </a:lnTo>
                  <a:lnTo>
                    <a:pt x="1565" y="793"/>
                  </a:lnTo>
                  <a:lnTo>
                    <a:pt x="1572" y="775"/>
                  </a:lnTo>
                  <a:lnTo>
                    <a:pt x="1577" y="757"/>
                  </a:lnTo>
                  <a:lnTo>
                    <a:pt x="1581" y="738"/>
                  </a:lnTo>
                  <a:lnTo>
                    <a:pt x="1584" y="719"/>
                  </a:lnTo>
                  <a:lnTo>
                    <a:pt x="1587" y="699"/>
                  </a:lnTo>
                  <a:lnTo>
                    <a:pt x="1588" y="680"/>
                  </a:lnTo>
                  <a:lnTo>
                    <a:pt x="1589" y="660"/>
                  </a:lnTo>
                  <a:lnTo>
                    <a:pt x="1588" y="640"/>
                  </a:lnTo>
                  <a:lnTo>
                    <a:pt x="1587" y="620"/>
                  </a:lnTo>
                  <a:lnTo>
                    <a:pt x="1584" y="600"/>
                  </a:lnTo>
                  <a:lnTo>
                    <a:pt x="1581" y="581"/>
                  </a:lnTo>
                  <a:lnTo>
                    <a:pt x="1577" y="563"/>
                  </a:lnTo>
                  <a:lnTo>
                    <a:pt x="1572" y="545"/>
                  </a:lnTo>
                  <a:lnTo>
                    <a:pt x="1565" y="526"/>
                  </a:lnTo>
                  <a:lnTo>
                    <a:pt x="1558" y="508"/>
                  </a:lnTo>
                  <a:lnTo>
                    <a:pt x="1551" y="491"/>
                  </a:lnTo>
                  <a:lnTo>
                    <a:pt x="1542" y="475"/>
                  </a:lnTo>
                  <a:lnTo>
                    <a:pt x="1533" y="459"/>
                  </a:lnTo>
                  <a:lnTo>
                    <a:pt x="1523" y="442"/>
                  </a:lnTo>
                  <a:lnTo>
                    <a:pt x="1511" y="427"/>
                  </a:lnTo>
                  <a:lnTo>
                    <a:pt x="1499" y="412"/>
                  </a:lnTo>
                  <a:lnTo>
                    <a:pt x="1487" y="398"/>
                  </a:lnTo>
                  <a:lnTo>
                    <a:pt x="1474" y="385"/>
                  </a:lnTo>
                  <a:close/>
                  <a:moveTo>
                    <a:pt x="1197" y="0"/>
                  </a:moveTo>
                  <a:lnTo>
                    <a:pt x="1231" y="0"/>
                  </a:lnTo>
                  <a:lnTo>
                    <a:pt x="1265" y="3"/>
                  </a:lnTo>
                  <a:lnTo>
                    <a:pt x="1298" y="7"/>
                  </a:lnTo>
                  <a:lnTo>
                    <a:pt x="1331" y="13"/>
                  </a:lnTo>
                  <a:lnTo>
                    <a:pt x="1364" y="20"/>
                  </a:lnTo>
                  <a:lnTo>
                    <a:pt x="1395" y="29"/>
                  </a:lnTo>
                  <a:lnTo>
                    <a:pt x="1426" y="39"/>
                  </a:lnTo>
                  <a:lnTo>
                    <a:pt x="1457" y="51"/>
                  </a:lnTo>
                  <a:lnTo>
                    <a:pt x="1486" y="64"/>
                  </a:lnTo>
                  <a:lnTo>
                    <a:pt x="1514" y="79"/>
                  </a:lnTo>
                  <a:lnTo>
                    <a:pt x="1543" y="95"/>
                  </a:lnTo>
                  <a:lnTo>
                    <a:pt x="1570" y="112"/>
                  </a:lnTo>
                  <a:lnTo>
                    <a:pt x="1595" y="130"/>
                  </a:lnTo>
                  <a:lnTo>
                    <a:pt x="1621" y="150"/>
                  </a:lnTo>
                  <a:lnTo>
                    <a:pt x="1645" y="171"/>
                  </a:lnTo>
                  <a:lnTo>
                    <a:pt x="1668" y="193"/>
                  </a:lnTo>
                  <a:lnTo>
                    <a:pt x="1690" y="216"/>
                  </a:lnTo>
                  <a:lnTo>
                    <a:pt x="1712" y="239"/>
                  </a:lnTo>
                  <a:lnTo>
                    <a:pt x="1731" y="265"/>
                  </a:lnTo>
                  <a:lnTo>
                    <a:pt x="1750" y="291"/>
                  </a:lnTo>
                  <a:lnTo>
                    <a:pt x="1767" y="317"/>
                  </a:lnTo>
                  <a:lnTo>
                    <a:pt x="1783" y="345"/>
                  </a:lnTo>
                  <a:lnTo>
                    <a:pt x="1798" y="374"/>
                  </a:lnTo>
                  <a:lnTo>
                    <a:pt x="1811" y="403"/>
                  </a:lnTo>
                  <a:lnTo>
                    <a:pt x="1823" y="432"/>
                  </a:lnTo>
                  <a:lnTo>
                    <a:pt x="1834" y="464"/>
                  </a:lnTo>
                  <a:lnTo>
                    <a:pt x="1842" y="495"/>
                  </a:lnTo>
                  <a:lnTo>
                    <a:pt x="1850" y="526"/>
                  </a:lnTo>
                  <a:lnTo>
                    <a:pt x="1856" y="559"/>
                  </a:lnTo>
                  <a:lnTo>
                    <a:pt x="1860" y="592"/>
                  </a:lnTo>
                  <a:lnTo>
                    <a:pt x="1862" y="625"/>
                  </a:lnTo>
                  <a:lnTo>
                    <a:pt x="1863" y="660"/>
                  </a:lnTo>
                  <a:lnTo>
                    <a:pt x="1862" y="694"/>
                  </a:lnTo>
                  <a:lnTo>
                    <a:pt x="1860" y="727"/>
                  </a:lnTo>
                  <a:lnTo>
                    <a:pt x="1856" y="760"/>
                  </a:lnTo>
                  <a:lnTo>
                    <a:pt x="1850" y="793"/>
                  </a:lnTo>
                  <a:lnTo>
                    <a:pt x="1842" y="824"/>
                  </a:lnTo>
                  <a:lnTo>
                    <a:pt x="1834" y="856"/>
                  </a:lnTo>
                  <a:lnTo>
                    <a:pt x="1823" y="887"/>
                  </a:lnTo>
                  <a:lnTo>
                    <a:pt x="1811" y="916"/>
                  </a:lnTo>
                  <a:lnTo>
                    <a:pt x="1798" y="946"/>
                  </a:lnTo>
                  <a:lnTo>
                    <a:pt x="1783" y="974"/>
                  </a:lnTo>
                  <a:lnTo>
                    <a:pt x="1767" y="1002"/>
                  </a:lnTo>
                  <a:lnTo>
                    <a:pt x="1750" y="1029"/>
                  </a:lnTo>
                  <a:lnTo>
                    <a:pt x="1731" y="1055"/>
                  </a:lnTo>
                  <a:lnTo>
                    <a:pt x="1712" y="1080"/>
                  </a:lnTo>
                  <a:lnTo>
                    <a:pt x="1690" y="1103"/>
                  </a:lnTo>
                  <a:lnTo>
                    <a:pt x="1668" y="1127"/>
                  </a:lnTo>
                  <a:lnTo>
                    <a:pt x="1645" y="1149"/>
                  </a:lnTo>
                  <a:lnTo>
                    <a:pt x="1621" y="1169"/>
                  </a:lnTo>
                  <a:lnTo>
                    <a:pt x="1595" y="1189"/>
                  </a:lnTo>
                  <a:lnTo>
                    <a:pt x="1570" y="1208"/>
                  </a:lnTo>
                  <a:lnTo>
                    <a:pt x="1543" y="1225"/>
                  </a:lnTo>
                  <a:lnTo>
                    <a:pt x="1514" y="1241"/>
                  </a:lnTo>
                  <a:lnTo>
                    <a:pt x="1486" y="1255"/>
                  </a:lnTo>
                  <a:lnTo>
                    <a:pt x="1457" y="1268"/>
                  </a:lnTo>
                  <a:lnTo>
                    <a:pt x="1426" y="1280"/>
                  </a:lnTo>
                  <a:lnTo>
                    <a:pt x="1395" y="1290"/>
                  </a:lnTo>
                  <a:lnTo>
                    <a:pt x="1364" y="1299"/>
                  </a:lnTo>
                  <a:lnTo>
                    <a:pt x="1331" y="1307"/>
                  </a:lnTo>
                  <a:lnTo>
                    <a:pt x="1298" y="1313"/>
                  </a:lnTo>
                  <a:lnTo>
                    <a:pt x="1265" y="1317"/>
                  </a:lnTo>
                  <a:lnTo>
                    <a:pt x="1231" y="1320"/>
                  </a:lnTo>
                  <a:lnTo>
                    <a:pt x="1197" y="1320"/>
                  </a:lnTo>
                  <a:lnTo>
                    <a:pt x="1163" y="1320"/>
                  </a:lnTo>
                  <a:lnTo>
                    <a:pt x="1129" y="1317"/>
                  </a:lnTo>
                  <a:lnTo>
                    <a:pt x="1096" y="1313"/>
                  </a:lnTo>
                  <a:lnTo>
                    <a:pt x="1063" y="1307"/>
                  </a:lnTo>
                  <a:lnTo>
                    <a:pt x="1030" y="1299"/>
                  </a:lnTo>
                  <a:lnTo>
                    <a:pt x="999" y="1290"/>
                  </a:lnTo>
                  <a:lnTo>
                    <a:pt x="967" y="1280"/>
                  </a:lnTo>
                  <a:lnTo>
                    <a:pt x="937" y="1268"/>
                  </a:lnTo>
                  <a:lnTo>
                    <a:pt x="908" y="1255"/>
                  </a:lnTo>
                  <a:lnTo>
                    <a:pt x="880" y="1241"/>
                  </a:lnTo>
                  <a:lnTo>
                    <a:pt x="851" y="1225"/>
                  </a:lnTo>
                  <a:lnTo>
                    <a:pt x="824" y="1208"/>
                  </a:lnTo>
                  <a:lnTo>
                    <a:pt x="799" y="1189"/>
                  </a:lnTo>
                  <a:lnTo>
                    <a:pt x="773" y="1169"/>
                  </a:lnTo>
                  <a:lnTo>
                    <a:pt x="749" y="1149"/>
                  </a:lnTo>
                  <a:lnTo>
                    <a:pt x="726" y="1127"/>
                  </a:lnTo>
                  <a:lnTo>
                    <a:pt x="704" y="1103"/>
                  </a:lnTo>
                  <a:lnTo>
                    <a:pt x="682" y="1080"/>
                  </a:lnTo>
                  <a:lnTo>
                    <a:pt x="663" y="1055"/>
                  </a:lnTo>
                  <a:lnTo>
                    <a:pt x="644" y="1029"/>
                  </a:lnTo>
                  <a:lnTo>
                    <a:pt x="627" y="1002"/>
                  </a:lnTo>
                  <a:lnTo>
                    <a:pt x="611" y="974"/>
                  </a:lnTo>
                  <a:lnTo>
                    <a:pt x="596" y="946"/>
                  </a:lnTo>
                  <a:lnTo>
                    <a:pt x="583" y="916"/>
                  </a:lnTo>
                  <a:lnTo>
                    <a:pt x="571" y="887"/>
                  </a:lnTo>
                  <a:lnTo>
                    <a:pt x="560" y="856"/>
                  </a:lnTo>
                  <a:lnTo>
                    <a:pt x="551" y="824"/>
                  </a:lnTo>
                  <a:lnTo>
                    <a:pt x="544" y="793"/>
                  </a:lnTo>
                  <a:lnTo>
                    <a:pt x="538" y="760"/>
                  </a:lnTo>
                  <a:lnTo>
                    <a:pt x="534" y="727"/>
                  </a:lnTo>
                  <a:lnTo>
                    <a:pt x="532" y="694"/>
                  </a:lnTo>
                  <a:lnTo>
                    <a:pt x="531" y="660"/>
                  </a:lnTo>
                  <a:lnTo>
                    <a:pt x="532" y="625"/>
                  </a:lnTo>
                  <a:lnTo>
                    <a:pt x="534" y="592"/>
                  </a:lnTo>
                  <a:lnTo>
                    <a:pt x="538" y="559"/>
                  </a:lnTo>
                  <a:lnTo>
                    <a:pt x="544" y="526"/>
                  </a:lnTo>
                  <a:lnTo>
                    <a:pt x="551" y="495"/>
                  </a:lnTo>
                  <a:lnTo>
                    <a:pt x="560" y="464"/>
                  </a:lnTo>
                  <a:lnTo>
                    <a:pt x="571" y="432"/>
                  </a:lnTo>
                  <a:lnTo>
                    <a:pt x="583" y="403"/>
                  </a:lnTo>
                  <a:lnTo>
                    <a:pt x="596" y="374"/>
                  </a:lnTo>
                  <a:lnTo>
                    <a:pt x="611" y="345"/>
                  </a:lnTo>
                  <a:lnTo>
                    <a:pt x="627" y="317"/>
                  </a:lnTo>
                  <a:lnTo>
                    <a:pt x="644" y="291"/>
                  </a:lnTo>
                  <a:lnTo>
                    <a:pt x="663" y="265"/>
                  </a:lnTo>
                  <a:lnTo>
                    <a:pt x="682" y="239"/>
                  </a:lnTo>
                  <a:lnTo>
                    <a:pt x="704" y="216"/>
                  </a:lnTo>
                  <a:lnTo>
                    <a:pt x="726" y="193"/>
                  </a:lnTo>
                  <a:lnTo>
                    <a:pt x="749" y="171"/>
                  </a:lnTo>
                  <a:lnTo>
                    <a:pt x="773" y="150"/>
                  </a:lnTo>
                  <a:lnTo>
                    <a:pt x="799" y="130"/>
                  </a:lnTo>
                  <a:lnTo>
                    <a:pt x="824" y="112"/>
                  </a:lnTo>
                  <a:lnTo>
                    <a:pt x="851" y="95"/>
                  </a:lnTo>
                  <a:lnTo>
                    <a:pt x="880" y="79"/>
                  </a:lnTo>
                  <a:lnTo>
                    <a:pt x="908" y="64"/>
                  </a:lnTo>
                  <a:lnTo>
                    <a:pt x="937" y="51"/>
                  </a:lnTo>
                  <a:lnTo>
                    <a:pt x="967" y="39"/>
                  </a:lnTo>
                  <a:lnTo>
                    <a:pt x="999" y="29"/>
                  </a:lnTo>
                  <a:lnTo>
                    <a:pt x="1030" y="20"/>
                  </a:lnTo>
                  <a:lnTo>
                    <a:pt x="1063" y="13"/>
                  </a:lnTo>
                  <a:lnTo>
                    <a:pt x="1096" y="7"/>
                  </a:lnTo>
                  <a:lnTo>
                    <a:pt x="1129" y="3"/>
                  </a:lnTo>
                  <a:lnTo>
                    <a:pt x="1163" y="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D7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42" name="Freeform 30"/>
            <p:cNvSpPr>
              <a:spLocks noEditPoints="1"/>
            </p:cNvSpPr>
            <p:nvPr/>
          </p:nvSpPr>
          <p:spPr bwMode="auto">
            <a:xfrm>
              <a:off x="5929313" y="3939596"/>
              <a:ext cx="918980" cy="1048284"/>
            </a:xfrm>
            <a:custGeom>
              <a:avLst/>
              <a:gdLst>
                <a:gd name="T0" fmla="*/ 249679915 w 2393"/>
                <a:gd name="T1" fmla="*/ 269189472 h 2722"/>
                <a:gd name="T2" fmla="*/ 220036762 w 2393"/>
                <a:gd name="T3" fmla="*/ 254951372 h 2722"/>
                <a:gd name="T4" fmla="*/ 187001869 w 2393"/>
                <a:gd name="T5" fmla="*/ 248129054 h 2722"/>
                <a:gd name="T6" fmla="*/ 152344457 w 2393"/>
                <a:gd name="T7" fmla="*/ 249908672 h 2722"/>
                <a:gd name="T8" fmla="*/ 120489300 w 2393"/>
                <a:gd name="T9" fmla="*/ 259697534 h 2722"/>
                <a:gd name="T10" fmla="*/ 92616133 w 2393"/>
                <a:gd name="T11" fmla="*/ 276605254 h 2722"/>
                <a:gd name="T12" fmla="*/ 63415380 w 2393"/>
                <a:gd name="T13" fmla="*/ 308047997 h 2722"/>
                <a:gd name="T14" fmla="*/ 42915944 w 2393"/>
                <a:gd name="T15" fmla="*/ 357732884 h 2722"/>
                <a:gd name="T16" fmla="*/ 108691179 w 2393"/>
                <a:gd name="T17" fmla="*/ 363369048 h 2722"/>
                <a:gd name="T18" fmla="*/ 207796240 w 2393"/>
                <a:gd name="T19" fmla="*/ 363369048 h 2722"/>
                <a:gd name="T20" fmla="*/ 291121190 w 2393"/>
                <a:gd name="T21" fmla="*/ 363369048 h 2722"/>
                <a:gd name="T22" fmla="*/ 300117439 w 2393"/>
                <a:gd name="T23" fmla="*/ 326735334 h 2722"/>
                <a:gd name="T24" fmla="*/ 176530950 w 2393"/>
                <a:gd name="T25" fmla="*/ 207490911 h 2722"/>
                <a:gd name="T26" fmla="*/ 220479162 w 2393"/>
                <a:gd name="T27" fmla="*/ 212978805 h 2722"/>
                <a:gd name="T28" fmla="*/ 260593235 w 2393"/>
                <a:gd name="T29" fmla="*/ 228699984 h 2722"/>
                <a:gd name="T30" fmla="*/ 295103180 w 2393"/>
                <a:gd name="T31" fmla="*/ 253171754 h 2722"/>
                <a:gd name="T32" fmla="*/ 322828880 w 2393"/>
                <a:gd name="T33" fmla="*/ 285059306 h 2722"/>
                <a:gd name="T34" fmla="*/ 342148581 w 2393"/>
                <a:gd name="T35" fmla="*/ 322879174 h 2722"/>
                <a:gd name="T36" fmla="*/ 352029632 w 2393"/>
                <a:gd name="T37" fmla="*/ 365296935 h 2722"/>
                <a:gd name="T38" fmla="*/ 349522311 w 2393"/>
                <a:gd name="T39" fmla="*/ 394514867 h 2722"/>
                <a:gd name="T40" fmla="*/ 332562464 w 2393"/>
                <a:gd name="T41" fmla="*/ 403561997 h 2722"/>
                <a:gd name="T42" fmla="*/ 235079539 w 2393"/>
                <a:gd name="T43" fmla="*/ 403710266 h 2722"/>
                <a:gd name="T44" fmla="*/ 165470164 w 2393"/>
                <a:gd name="T45" fmla="*/ 403710266 h 2722"/>
                <a:gd name="T46" fmla="*/ 74033766 w 2393"/>
                <a:gd name="T47" fmla="*/ 403561997 h 2722"/>
                <a:gd name="T48" fmla="*/ 9143717 w 2393"/>
                <a:gd name="T49" fmla="*/ 399854106 h 2722"/>
                <a:gd name="T50" fmla="*/ 147467 w 2393"/>
                <a:gd name="T51" fmla="*/ 383242925 h 2722"/>
                <a:gd name="T52" fmla="*/ 4571858 w 2393"/>
                <a:gd name="T53" fmla="*/ 343494784 h 2722"/>
                <a:gd name="T54" fmla="*/ 19319702 w 2393"/>
                <a:gd name="T55" fmla="*/ 303153566 h 2722"/>
                <a:gd name="T56" fmla="*/ 43063410 w 2393"/>
                <a:gd name="T57" fmla="*/ 268299856 h 2722"/>
                <a:gd name="T58" fmla="*/ 74328700 w 2393"/>
                <a:gd name="T59" fmla="*/ 239971926 h 2722"/>
                <a:gd name="T60" fmla="*/ 111788368 w 2393"/>
                <a:gd name="T61" fmla="*/ 219652854 h 2722"/>
                <a:gd name="T62" fmla="*/ 153966977 w 2393"/>
                <a:gd name="T63" fmla="*/ 208974376 h 2722"/>
                <a:gd name="T64" fmla="*/ 208828508 w 2393"/>
                <a:gd name="T65" fmla="*/ 49981811 h 2722"/>
                <a:gd name="T66" fmla="*/ 182430011 w 2393"/>
                <a:gd name="T67" fmla="*/ 40489488 h 2722"/>
                <a:gd name="T68" fmla="*/ 153966977 w 2393"/>
                <a:gd name="T69" fmla="*/ 44790842 h 2722"/>
                <a:gd name="T70" fmla="*/ 131992487 w 2393"/>
                <a:gd name="T71" fmla="*/ 61105483 h 2722"/>
                <a:gd name="T72" fmla="*/ 119899432 w 2393"/>
                <a:gd name="T73" fmla="*/ 86170331 h 2722"/>
                <a:gd name="T74" fmla="*/ 121226634 w 2393"/>
                <a:gd name="T75" fmla="*/ 114943070 h 2722"/>
                <a:gd name="T76" fmla="*/ 135679544 w 2393"/>
                <a:gd name="T77" fmla="*/ 138673493 h 2722"/>
                <a:gd name="T78" fmla="*/ 159423637 w 2393"/>
                <a:gd name="T79" fmla="*/ 152911593 h 2722"/>
                <a:gd name="T80" fmla="*/ 188181605 w 2393"/>
                <a:gd name="T81" fmla="*/ 154394672 h 2722"/>
                <a:gd name="T82" fmla="*/ 213400367 w 2393"/>
                <a:gd name="T83" fmla="*/ 142381384 h 2722"/>
                <a:gd name="T84" fmla="*/ 229917813 w 2393"/>
                <a:gd name="T85" fmla="*/ 120282694 h 2722"/>
                <a:gd name="T86" fmla="*/ 234047270 w 2393"/>
                <a:gd name="T87" fmla="*/ 91954764 h 2722"/>
                <a:gd name="T88" fmla="*/ 224461153 w 2393"/>
                <a:gd name="T89" fmla="*/ 65554721 h 2722"/>
                <a:gd name="T90" fmla="*/ 201159845 w 2393"/>
                <a:gd name="T91" fmla="*/ 2966158 h 2722"/>
                <a:gd name="T92" fmla="*/ 242601119 w 2393"/>
                <a:gd name="T93" fmla="*/ 25361772 h 2722"/>
                <a:gd name="T94" fmla="*/ 268852150 w 2393"/>
                <a:gd name="T95" fmla="*/ 64071642 h 2722"/>
                <a:gd name="T96" fmla="*/ 273718942 w 2393"/>
                <a:gd name="T97" fmla="*/ 112718643 h 2722"/>
                <a:gd name="T98" fmla="*/ 255284042 w 2393"/>
                <a:gd name="T99" fmla="*/ 156471214 h 2722"/>
                <a:gd name="T100" fmla="*/ 219151960 w 2393"/>
                <a:gd name="T101" fmla="*/ 186133954 h 2722"/>
                <a:gd name="T102" fmla="*/ 171516691 w 2393"/>
                <a:gd name="T103" fmla="*/ 195774162 h 2722"/>
                <a:gd name="T104" fmla="*/ 125503559 w 2393"/>
                <a:gd name="T105" fmla="*/ 181684331 h 2722"/>
                <a:gd name="T106" fmla="*/ 92468666 w 2393"/>
                <a:gd name="T107" fmla="*/ 148610624 h 2722"/>
                <a:gd name="T108" fmla="*/ 78458158 w 2393"/>
                <a:gd name="T109" fmla="*/ 102929781 h 2722"/>
                <a:gd name="T110" fmla="*/ 87896808 w 2393"/>
                <a:gd name="T111" fmla="*/ 55469320 h 2722"/>
                <a:gd name="T112" fmla="*/ 117834895 w 2393"/>
                <a:gd name="T113" fmla="*/ 19280800 h 2722"/>
                <a:gd name="T114" fmla="*/ 161635640 w 2393"/>
                <a:gd name="T115" fmla="*/ 1038271 h 27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93" h="2722">
                  <a:moveTo>
                    <a:pt x="1849" y="1938"/>
                  </a:moveTo>
                  <a:lnTo>
                    <a:pt x="1833" y="1923"/>
                  </a:lnTo>
                  <a:lnTo>
                    <a:pt x="1817" y="1908"/>
                  </a:lnTo>
                  <a:lnTo>
                    <a:pt x="1801" y="1894"/>
                  </a:lnTo>
                  <a:lnTo>
                    <a:pt x="1783" y="1880"/>
                  </a:lnTo>
                  <a:lnTo>
                    <a:pt x="1766" y="1865"/>
                  </a:lnTo>
                  <a:lnTo>
                    <a:pt x="1748" y="1852"/>
                  </a:lnTo>
                  <a:lnTo>
                    <a:pt x="1731" y="1839"/>
                  </a:lnTo>
                  <a:lnTo>
                    <a:pt x="1713" y="1827"/>
                  </a:lnTo>
                  <a:lnTo>
                    <a:pt x="1693" y="1815"/>
                  </a:lnTo>
                  <a:lnTo>
                    <a:pt x="1675" y="1803"/>
                  </a:lnTo>
                  <a:lnTo>
                    <a:pt x="1656" y="1792"/>
                  </a:lnTo>
                  <a:lnTo>
                    <a:pt x="1636" y="1781"/>
                  </a:lnTo>
                  <a:lnTo>
                    <a:pt x="1617" y="1770"/>
                  </a:lnTo>
                  <a:lnTo>
                    <a:pt x="1596" y="1760"/>
                  </a:lnTo>
                  <a:lnTo>
                    <a:pt x="1576" y="1751"/>
                  </a:lnTo>
                  <a:lnTo>
                    <a:pt x="1556" y="1742"/>
                  </a:lnTo>
                  <a:lnTo>
                    <a:pt x="1535" y="1734"/>
                  </a:lnTo>
                  <a:lnTo>
                    <a:pt x="1513" y="1726"/>
                  </a:lnTo>
                  <a:lnTo>
                    <a:pt x="1492" y="1719"/>
                  </a:lnTo>
                  <a:lnTo>
                    <a:pt x="1471" y="1712"/>
                  </a:lnTo>
                  <a:lnTo>
                    <a:pt x="1449" y="1706"/>
                  </a:lnTo>
                  <a:lnTo>
                    <a:pt x="1427" y="1700"/>
                  </a:lnTo>
                  <a:lnTo>
                    <a:pt x="1405" y="1694"/>
                  </a:lnTo>
                  <a:lnTo>
                    <a:pt x="1383" y="1690"/>
                  </a:lnTo>
                  <a:lnTo>
                    <a:pt x="1360" y="1685"/>
                  </a:lnTo>
                  <a:lnTo>
                    <a:pt x="1337" y="1682"/>
                  </a:lnTo>
                  <a:lnTo>
                    <a:pt x="1314" y="1678"/>
                  </a:lnTo>
                  <a:lnTo>
                    <a:pt x="1291" y="1675"/>
                  </a:lnTo>
                  <a:lnTo>
                    <a:pt x="1268" y="1673"/>
                  </a:lnTo>
                  <a:lnTo>
                    <a:pt x="1244" y="1671"/>
                  </a:lnTo>
                  <a:lnTo>
                    <a:pt x="1220" y="1671"/>
                  </a:lnTo>
                  <a:lnTo>
                    <a:pt x="1197" y="1670"/>
                  </a:lnTo>
                  <a:lnTo>
                    <a:pt x="1173" y="1671"/>
                  </a:lnTo>
                  <a:lnTo>
                    <a:pt x="1149" y="1671"/>
                  </a:lnTo>
                  <a:lnTo>
                    <a:pt x="1126" y="1673"/>
                  </a:lnTo>
                  <a:lnTo>
                    <a:pt x="1103" y="1675"/>
                  </a:lnTo>
                  <a:lnTo>
                    <a:pt x="1080" y="1678"/>
                  </a:lnTo>
                  <a:lnTo>
                    <a:pt x="1056" y="1682"/>
                  </a:lnTo>
                  <a:lnTo>
                    <a:pt x="1033" y="1685"/>
                  </a:lnTo>
                  <a:lnTo>
                    <a:pt x="1011" y="1690"/>
                  </a:lnTo>
                  <a:lnTo>
                    <a:pt x="989" y="1694"/>
                  </a:lnTo>
                  <a:lnTo>
                    <a:pt x="966" y="1700"/>
                  </a:lnTo>
                  <a:lnTo>
                    <a:pt x="944" y="1706"/>
                  </a:lnTo>
                  <a:lnTo>
                    <a:pt x="923" y="1712"/>
                  </a:lnTo>
                  <a:lnTo>
                    <a:pt x="901" y="1719"/>
                  </a:lnTo>
                  <a:lnTo>
                    <a:pt x="879" y="1726"/>
                  </a:lnTo>
                  <a:lnTo>
                    <a:pt x="858" y="1734"/>
                  </a:lnTo>
                  <a:lnTo>
                    <a:pt x="838" y="1742"/>
                  </a:lnTo>
                  <a:lnTo>
                    <a:pt x="817" y="1751"/>
                  </a:lnTo>
                  <a:lnTo>
                    <a:pt x="797" y="1760"/>
                  </a:lnTo>
                  <a:lnTo>
                    <a:pt x="777" y="1770"/>
                  </a:lnTo>
                  <a:lnTo>
                    <a:pt x="757" y="1781"/>
                  </a:lnTo>
                  <a:lnTo>
                    <a:pt x="738" y="1792"/>
                  </a:lnTo>
                  <a:lnTo>
                    <a:pt x="719" y="1803"/>
                  </a:lnTo>
                  <a:lnTo>
                    <a:pt x="700" y="1815"/>
                  </a:lnTo>
                  <a:lnTo>
                    <a:pt x="681" y="1827"/>
                  </a:lnTo>
                  <a:lnTo>
                    <a:pt x="663" y="1839"/>
                  </a:lnTo>
                  <a:lnTo>
                    <a:pt x="645" y="1852"/>
                  </a:lnTo>
                  <a:lnTo>
                    <a:pt x="628" y="1865"/>
                  </a:lnTo>
                  <a:lnTo>
                    <a:pt x="611" y="1880"/>
                  </a:lnTo>
                  <a:lnTo>
                    <a:pt x="593" y="1894"/>
                  </a:lnTo>
                  <a:lnTo>
                    <a:pt x="576" y="1908"/>
                  </a:lnTo>
                  <a:lnTo>
                    <a:pt x="560" y="1923"/>
                  </a:lnTo>
                  <a:lnTo>
                    <a:pt x="545" y="1938"/>
                  </a:lnTo>
                  <a:lnTo>
                    <a:pt x="520" y="1965"/>
                  </a:lnTo>
                  <a:lnTo>
                    <a:pt x="495" y="1991"/>
                  </a:lnTo>
                  <a:lnTo>
                    <a:pt x="472" y="2019"/>
                  </a:lnTo>
                  <a:lnTo>
                    <a:pt x="451" y="2047"/>
                  </a:lnTo>
                  <a:lnTo>
                    <a:pt x="430" y="2077"/>
                  </a:lnTo>
                  <a:lnTo>
                    <a:pt x="410" y="2107"/>
                  </a:lnTo>
                  <a:lnTo>
                    <a:pt x="392" y="2138"/>
                  </a:lnTo>
                  <a:lnTo>
                    <a:pt x="375" y="2171"/>
                  </a:lnTo>
                  <a:lnTo>
                    <a:pt x="359" y="2203"/>
                  </a:lnTo>
                  <a:lnTo>
                    <a:pt x="344" y="2236"/>
                  </a:lnTo>
                  <a:lnTo>
                    <a:pt x="331" y="2270"/>
                  </a:lnTo>
                  <a:lnTo>
                    <a:pt x="318" y="2305"/>
                  </a:lnTo>
                  <a:lnTo>
                    <a:pt x="308" y="2341"/>
                  </a:lnTo>
                  <a:lnTo>
                    <a:pt x="299" y="2376"/>
                  </a:lnTo>
                  <a:lnTo>
                    <a:pt x="291" y="2412"/>
                  </a:lnTo>
                  <a:lnTo>
                    <a:pt x="285" y="2450"/>
                  </a:lnTo>
                  <a:lnTo>
                    <a:pt x="328" y="2450"/>
                  </a:lnTo>
                  <a:lnTo>
                    <a:pt x="373" y="2450"/>
                  </a:lnTo>
                  <a:lnTo>
                    <a:pt x="420" y="2450"/>
                  </a:lnTo>
                  <a:lnTo>
                    <a:pt x="468" y="2450"/>
                  </a:lnTo>
                  <a:lnTo>
                    <a:pt x="519" y="2450"/>
                  </a:lnTo>
                  <a:lnTo>
                    <a:pt x="570" y="2450"/>
                  </a:lnTo>
                  <a:lnTo>
                    <a:pt x="624" y="2450"/>
                  </a:lnTo>
                  <a:lnTo>
                    <a:pt x="679" y="2450"/>
                  </a:lnTo>
                  <a:lnTo>
                    <a:pt x="737" y="2450"/>
                  </a:lnTo>
                  <a:lnTo>
                    <a:pt x="797" y="2450"/>
                  </a:lnTo>
                  <a:lnTo>
                    <a:pt x="857" y="2450"/>
                  </a:lnTo>
                  <a:lnTo>
                    <a:pt x="921" y="2450"/>
                  </a:lnTo>
                  <a:lnTo>
                    <a:pt x="987" y="2450"/>
                  </a:lnTo>
                  <a:lnTo>
                    <a:pt x="1055" y="2450"/>
                  </a:lnTo>
                  <a:lnTo>
                    <a:pt x="1126" y="2450"/>
                  </a:lnTo>
                  <a:lnTo>
                    <a:pt x="1199" y="2450"/>
                  </a:lnTo>
                  <a:lnTo>
                    <a:pt x="1271" y="2450"/>
                  </a:lnTo>
                  <a:lnTo>
                    <a:pt x="1342" y="2450"/>
                  </a:lnTo>
                  <a:lnTo>
                    <a:pt x="1409" y="2450"/>
                  </a:lnTo>
                  <a:lnTo>
                    <a:pt x="1475" y="2450"/>
                  </a:lnTo>
                  <a:lnTo>
                    <a:pt x="1539" y="2450"/>
                  </a:lnTo>
                  <a:lnTo>
                    <a:pt x="1599" y="2450"/>
                  </a:lnTo>
                  <a:lnTo>
                    <a:pt x="1659" y="2450"/>
                  </a:lnTo>
                  <a:lnTo>
                    <a:pt x="1716" y="2450"/>
                  </a:lnTo>
                  <a:lnTo>
                    <a:pt x="1771" y="2450"/>
                  </a:lnTo>
                  <a:lnTo>
                    <a:pt x="1825" y="2450"/>
                  </a:lnTo>
                  <a:lnTo>
                    <a:pt x="1876" y="2450"/>
                  </a:lnTo>
                  <a:lnTo>
                    <a:pt x="1926" y="2450"/>
                  </a:lnTo>
                  <a:lnTo>
                    <a:pt x="1974" y="2450"/>
                  </a:lnTo>
                  <a:lnTo>
                    <a:pt x="2021" y="2450"/>
                  </a:lnTo>
                  <a:lnTo>
                    <a:pt x="2065" y="2450"/>
                  </a:lnTo>
                  <a:lnTo>
                    <a:pt x="2109" y="2450"/>
                  </a:lnTo>
                  <a:lnTo>
                    <a:pt x="2103" y="2412"/>
                  </a:lnTo>
                  <a:lnTo>
                    <a:pt x="2095" y="2376"/>
                  </a:lnTo>
                  <a:lnTo>
                    <a:pt x="2086" y="2341"/>
                  </a:lnTo>
                  <a:lnTo>
                    <a:pt x="2074" y="2305"/>
                  </a:lnTo>
                  <a:lnTo>
                    <a:pt x="2062" y="2270"/>
                  </a:lnTo>
                  <a:lnTo>
                    <a:pt x="2049" y="2236"/>
                  </a:lnTo>
                  <a:lnTo>
                    <a:pt x="2035" y="2203"/>
                  </a:lnTo>
                  <a:lnTo>
                    <a:pt x="2019" y="2171"/>
                  </a:lnTo>
                  <a:lnTo>
                    <a:pt x="2002" y="2138"/>
                  </a:lnTo>
                  <a:lnTo>
                    <a:pt x="1983" y="2107"/>
                  </a:lnTo>
                  <a:lnTo>
                    <a:pt x="1963" y="2077"/>
                  </a:lnTo>
                  <a:lnTo>
                    <a:pt x="1943" y="2047"/>
                  </a:lnTo>
                  <a:lnTo>
                    <a:pt x="1921" y="2019"/>
                  </a:lnTo>
                  <a:lnTo>
                    <a:pt x="1898" y="1991"/>
                  </a:lnTo>
                  <a:lnTo>
                    <a:pt x="1873" y="1965"/>
                  </a:lnTo>
                  <a:lnTo>
                    <a:pt x="1849" y="1938"/>
                  </a:lnTo>
                  <a:close/>
                  <a:moveTo>
                    <a:pt x="1197" y="1399"/>
                  </a:moveTo>
                  <a:lnTo>
                    <a:pt x="1227" y="1400"/>
                  </a:lnTo>
                  <a:lnTo>
                    <a:pt x="1259" y="1401"/>
                  </a:lnTo>
                  <a:lnTo>
                    <a:pt x="1289" y="1403"/>
                  </a:lnTo>
                  <a:lnTo>
                    <a:pt x="1319" y="1405"/>
                  </a:lnTo>
                  <a:lnTo>
                    <a:pt x="1349" y="1409"/>
                  </a:lnTo>
                  <a:lnTo>
                    <a:pt x="1379" y="1413"/>
                  </a:lnTo>
                  <a:lnTo>
                    <a:pt x="1408" y="1418"/>
                  </a:lnTo>
                  <a:lnTo>
                    <a:pt x="1438" y="1423"/>
                  </a:lnTo>
                  <a:lnTo>
                    <a:pt x="1467" y="1429"/>
                  </a:lnTo>
                  <a:lnTo>
                    <a:pt x="1495" y="1436"/>
                  </a:lnTo>
                  <a:lnTo>
                    <a:pt x="1525" y="1444"/>
                  </a:lnTo>
                  <a:lnTo>
                    <a:pt x="1553" y="1452"/>
                  </a:lnTo>
                  <a:lnTo>
                    <a:pt x="1580" y="1461"/>
                  </a:lnTo>
                  <a:lnTo>
                    <a:pt x="1608" y="1471"/>
                  </a:lnTo>
                  <a:lnTo>
                    <a:pt x="1636" y="1481"/>
                  </a:lnTo>
                  <a:lnTo>
                    <a:pt x="1662" y="1493"/>
                  </a:lnTo>
                  <a:lnTo>
                    <a:pt x="1689" y="1504"/>
                  </a:lnTo>
                  <a:lnTo>
                    <a:pt x="1716" y="1516"/>
                  </a:lnTo>
                  <a:lnTo>
                    <a:pt x="1741" y="1529"/>
                  </a:lnTo>
                  <a:lnTo>
                    <a:pt x="1767" y="1542"/>
                  </a:lnTo>
                  <a:lnTo>
                    <a:pt x="1792" y="1556"/>
                  </a:lnTo>
                  <a:lnTo>
                    <a:pt x="1817" y="1570"/>
                  </a:lnTo>
                  <a:lnTo>
                    <a:pt x="1841" y="1586"/>
                  </a:lnTo>
                  <a:lnTo>
                    <a:pt x="1865" y="1602"/>
                  </a:lnTo>
                  <a:lnTo>
                    <a:pt x="1889" y="1618"/>
                  </a:lnTo>
                  <a:lnTo>
                    <a:pt x="1913" y="1634"/>
                  </a:lnTo>
                  <a:lnTo>
                    <a:pt x="1935" y="1652"/>
                  </a:lnTo>
                  <a:lnTo>
                    <a:pt x="1957" y="1669"/>
                  </a:lnTo>
                  <a:lnTo>
                    <a:pt x="1979" y="1688"/>
                  </a:lnTo>
                  <a:lnTo>
                    <a:pt x="2001" y="1707"/>
                  </a:lnTo>
                  <a:lnTo>
                    <a:pt x="2022" y="1726"/>
                  </a:lnTo>
                  <a:lnTo>
                    <a:pt x="2042" y="1746"/>
                  </a:lnTo>
                  <a:lnTo>
                    <a:pt x="2062" y="1766"/>
                  </a:lnTo>
                  <a:lnTo>
                    <a:pt x="2083" y="1788"/>
                  </a:lnTo>
                  <a:lnTo>
                    <a:pt x="2101" y="1809"/>
                  </a:lnTo>
                  <a:lnTo>
                    <a:pt x="2120" y="1830"/>
                  </a:lnTo>
                  <a:lnTo>
                    <a:pt x="2138" y="1852"/>
                  </a:lnTo>
                  <a:lnTo>
                    <a:pt x="2155" y="1876"/>
                  </a:lnTo>
                  <a:lnTo>
                    <a:pt x="2173" y="1898"/>
                  </a:lnTo>
                  <a:lnTo>
                    <a:pt x="2189" y="1922"/>
                  </a:lnTo>
                  <a:lnTo>
                    <a:pt x="2205" y="1945"/>
                  </a:lnTo>
                  <a:lnTo>
                    <a:pt x="2220" y="1970"/>
                  </a:lnTo>
                  <a:lnTo>
                    <a:pt x="2234" y="1995"/>
                  </a:lnTo>
                  <a:lnTo>
                    <a:pt x="2248" y="2019"/>
                  </a:lnTo>
                  <a:lnTo>
                    <a:pt x="2263" y="2044"/>
                  </a:lnTo>
                  <a:lnTo>
                    <a:pt x="2275" y="2071"/>
                  </a:lnTo>
                  <a:lnTo>
                    <a:pt x="2288" y="2097"/>
                  </a:lnTo>
                  <a:lnTo>
                    <a:pt x="2299" y="2123"/>
                  </a:lnTo>
                  <a:lnTo>
                    <a:pt x="2310" y="2149"/>
                  </a:lnTo>
                  <a:lnTo>
                    <a:pt x="2320" y="2177"/>
                  </a:lnTo>
                  <a:lnTo>
                    <a:pt x="2330" y="2204"/>
                  </a:lnTo>
                  <a:lnTo>
                    <a:pt x="2339" y="2232"/>
                  </a:lnTo>
                  <a:lnTo>
                    <a:pt x="2347" y="2260"/>
                  </a:lnTo>
                  <a:lnTo>
                    <a:pt x="2356" y="2288"/>
                  </a:lnTo>
                  <a:lnTo>
                    <a:pt x="2363" y="2316"/>
                  </a:lnTo>
                  <a:lnTo>
                    <a:pt x="2369" y="2346"/>
                  </a:lnTo>
                  <a:lnTo>
                    <a:pt x="2375" y="2375"/>
                  </a:lnTo>
                  <a:lnTo>
                    <a:pt x="2379" y="2404"/>
                  </a:lnTo>
                  <a:lnTo>
                    <a:pt x="2384" y="2433"/>
                  </a:lnTo>
                  <a:lnTo>
                    <a:pt x="2387" y="2463"/>
                  </a:lnTo>
                  <a:lnTo>
                    <a:pt x="2390" y="2493"/>
                  </a:lnTo>
                  <a:lnTo>
                    <a:pt x="2392" y="2523"/>
                  </a:lnTo>
                  <a:lnTo>
                    <a:pt x="2393" y="2554"/>
                  </a:lnTo>
                  <a:lnTo>
                    <a:pt x="2393" y="2584"/>
                  </a:lnTo>
                  <a:lnTo>
                    <a:pt x="2392" y="2598"/>
                  </a:lnTo>
                  <a:lnTo>
                    <a:pt x="2390" y="2611"/>
                  </a:lnTo>
                  <a:lnTo>
                    <a:pt x="2387" y="2625"/>
                  </a:lnTo>
                  <a:lnTo>
                    <a:pt x="2382" y="2638"/>
                  </a:lnTo>
                  <a:lnTo>
                    <a:pt x="2377" y="2649"/>
                  </a:lnTo>
                  <a:lnTo>
                    <a:pt x="2370" y="2660"/>
                  </a:lnTo>
                  <a:lnTo>
                    <a:pt x="2362" y="2671"/>
                  </a:lnTo>
                  <a:lnTo>
                    <a:pt x="2353" y="2680"/>
                  </a:lnTo>
                  <a:lnTo>
                    <a:pt x="2343" y="2689"/>
                  </a:lnTo>
                  <a:lnTo>
                    <a:pt x="2332" y="2697"/>
                  </a:lnTo>
                  <a:lnTo>
                    <a:pt x="2321" y="2704"/>
                  </a:lnTo>
                  <a:lnTo>
                    <a:pt x="2309" y="2709"/>
                  </a:lnTo>
                  <a:lnTo>
                    <a:pt x="2297" y="2714"/>
                  </a:lnTo>
                  <a:lnTo>
                    <a:pt x="2284" y="2717"/>
                  </a:lnTo>
                  <a:lnTo>
                    <a:pt x="2270" y="2720"/>
                  </a:lnTo>
                  <a:lnTo>
                    <a:pt x="2255" y="2721"/>
                  </a:lnTo>
                  <a:lnTo>
                    <a:pt x="2250" y="2721"/>
                  </a:lnTo>
                  <a:lnTo>
                    <a:pt x="2244" y="2720"/>
                  </a:lnTo>
                  <a:lnTo>
                    <a:pt x="2148" y="2720"/>
                  </a:lnTo>
                  <a:lnTo>
                    <a:pt x="2056" y="2721"/>
                  </a:lnTo>
                  <a:lnTo>
                    <a:pt x="1969" y="2721"/>
                  </a:lnTo>
                  <a:lnTo>
                    <a:pt x="1885" y="2721"/>
                  </a:lnTo>
                  <a:lnTo>
                    <a:pt x="1807" y="2721"/>
                  </a:lnTo>
                  <a:lnTo>
                    <a:pt x="1732" y="2721"/>
                  </a:lnTo>
                  <a:lnTo>
                    <a:pt x="1661" y="2722"/>
                  </a:lnTo>
                  <a:lnTo>
                    <a:pt x="1594" y="2722"/>
                  </a:lnTo>
                  <a:lnTo>
                    <a:pt x="1532" y="2722"/>
                  </a:lnTo>
                  <a:lnTo>
                    <a:pt x="1472" y="2722"/>
                  </a:lnTo>
                  <a:lnTo>
                    <a:pt x="1417" y="2722"/>
                  </a:lnTo>
                  <a:lnTo>
                    <a:pt x="1366" y="2722"/>
                  </a:lnTo>
                  <a:lnTo>
                    <a:pt x="1318" y="2722"/>
                  </a:lnTo>
                  <a:lnTo>
                    <a:pt x="1275" y="2722"/>
                  </a:lnTo>
                  <a:lnTo>
                    <a:pt x="1235" y="2722"/>
                  </a:lnTo>
                  <a:lnTo>
                    <a:pt x="1199" y="2722"/>
                  </a:lnTo>
                  <a:lnTo>
                    <a:pt x="1163" y="2722"/>
                  </a:lnTo>
                  <a:lnTo>
                    <a:pt x="1122" y="2722"/>
                  </a:lnTo>
                  <a:lnTo>
                    <a:pt x="1078" y="2722"/>
                  </a:lnTo>
                  <a:lnTo>
                    <a:pt x="1030" y="2722"/>
                  </a:lnTo>
                  <a:lnTo>
                    <a:pt x="979" y="2722"/>
                  </a:lnTo>
                  <a:lnTo>
                    <a:pt x="923" y="2722"/>
                  </a:lnTo>
                  <a:lnTo>
                    <a:pt x="863" y="2722"/>
                  </a:lnTo>
                  <a:lnTo>
                    <a:pt x="799" y="2722"/>
                  </a:lnTo>
                  <a:lnTo>
                    <a:pt x="731" y="2722"/>
                  </a:lnTo>
                  <a:lnTo>
                    <a:pt x="659" y="2721"/>
                  </a:lnTo>
                  <a:lnTo>
                    <a:pt x="583" y="2721"/>
                  </a:lnTo>
                  <a:lnTo>
                    <a:pt x="502" y="2721"/>
                  </a:lnTo>
                  <a:lnTo>
                    <a:pt x="417" y="2721"/>
                  </a:lnTo>
                  <a:lnTo>
                    <a:pt x="328" y="2721"/>
                  </a:lnTo>
                  <a:lnTo>
                    <a:pt x="235" y="2720"/>
                  </a:lnTo>
                  <a:lnTo>
                    <a:pt x="137" y="2720"/>
                  </a:lnTo>
                  <a:lnTo>
                    <a:pt x="123" y="2720"/>
                  </a:lnTo>
                  <a:lnTo>
                    <a:pt x="110" y="2716"/>
                  </a:lnTo>
                  <a:lnTo>
                    <a:pt x="97" y="2713"/>
                  </a:lnTo>
                  <a:lnTo>
                    <a:pt x="84" y="2709"/>
                  </a:lnTo>
                  <a:lnTo>
                    <a:pt x="73" y="2703"/>
                  </a:lnTo>
                  <a:lnTo>
                    <a:pt x="62" y="2696"/>
                  </a:lnTo>
                  <a:lnTo>
                    <a:pt x="50" y="2689"/>
                  </a:lnTo>
                  <a:lnTo>
                    <a:pt x="41" y="2680"/>
                  </a:lnTo>
                  <a:lnTo>
                    <a:pt x="32" y="2670"/>
                  </a:lnTo>
                  <a:lnTo>
                    <a:pt x="24" y="2660"/>
                  </a:lnTo>
                  <a:lnTo>
                    <a:pt x="17" y="2649"/>
                  </a:lnTo>
                  <a:lnTo>
                    <a:pt x="12" y="2637"/>
                  </a:lnTo>
                  <a:lnTo>
                    <a:pt x="7" y="2625"/>
                  </a:lnTo>
                  <a:lnTo>
                    <a:pt x="4" y="2611"/>
                  </a:lnTo>
                  <a:lnTo>
                    <a:pt x="2" y="2598"/>
                  </a:lnTo>
                  <a:lnTo>
                    <a:pt x="1" y="2584"/>
                  </a:lnTo>
                  <a:lnTo>
                    <a:pt x="0" y="2584"/>
                  </a:lnTo>
                  <a:lnTo>
                    <a:pt x="1" y="2554"/>
                  </a:lnTo>
                  <a:lnTo>
                    <a:pt x="2" y="2523"/>
                  </a:lnTo>
                  <a:lnTo>
                    <a:pt x="4" y="2493"/>
                  </a:lnTo>
                  <a:lnTo>
                    <a:pt x="7" y="2463"/>
                  </a:lnTo>
                  <a:lnTo>
                    <a:pt x="10" y="2433"/>
                  </a:lnTo>
                  <a:lnTo>
                    <a:pt x="14" y="2404"/>
                  </a:lnTo>
                  <a:lnTo>
                    <a:pt x="19" y="2375"/>
                  </a:lnTo>
                  <a:lnTo>
                    <a:pt x="24" y="2346"/>
                  </a:lnTo>
                  <a:lnTo>
                    <a:pt x="31" y="2316"/>
                  </a:lnTo>
                  <a:lnTo>
                    <a:pt x="38" y="2288"/>
                  </a:lnTo>
                  <a:lnTo>
                    <a:pt x="45" y="2260"/>
                  </a:lnTo>
                  <a:lnTo>
                    <a:pt x="55" y="2232"/>
                  </a:lnTo>
                  <a:lnTo>
                    <a:pt x="64" y="2204"/>
                  </a:lnTo>
                  <a:lnTo>
                    <a:pt x="73" y="2177"/>
                  </a:lnTo>
                  <a:lnTo>
                    <a:pt x="84" y="2149"/>
                  </a:lnTo>
                  <a:lnTo>
                    <a:pt x="94" y="2123"/>
                  </a:lnTo>
                  <a:lnTo>
                    <a:pt x="106" y="2097"/>
                  </a:lnTo>
                  <a:lnTo>
                    <a:pt x="118" y="2071"/>
                  </a:lnTo>
                  <a:lnTo>
                    <a:pt x="131" y="2044"/>
                  </a:lnTo>
                  <a:lnTo>
                    <a:pt x="144" y="2019"/>
                  </a:lnTo>
                  <a:lnTo>
                    <a:pt x="159" y="1995"/>
                  </a:lnTo>
                  <a:lnTo>
                    <a:pt x="174" y="1970"/>
                  </a:lnTo>
                  <a:lnTo>
                    <a:pt x="189" y="1945"/>
                  </a:lnTo>
                  <a:lnTo>
                    <a:pt x="205" y="1922"/>
                  </a:lnTo>
                  <a:lnTo>
                    <a:pt x="221" y="1898"/>
                  </a:lnTo>
                  <a:lnTo>
                    <a:pt x="239" y="1876"/>
                  </a:lnTo>
                  <a:lnTo>
                    <a:pt x="256" y="1852"/>
                  </a:lnTo>
                  <a:lnTo>
                    <a:pt x="274" y="1830"/>
                  </a:lnTo>
                  <a:lnTo>
                    <a:pt x="292" y="1809"/>
                  </a:lnTo>
                  <a:lnTo>
                    <a:pt x="311" y="1788"/>
                  </a:lnTo>
                  <a:lnTo>
                    <a:pt x="331" y="1766"/>
                  </a:lnTo>
                  <a:lnTo>
                    <a:pt x="351" y="1746"/>
                  </a:lnTo>
                  <a:lnTo>
                    <a:pt x="371" y="1726"/>
                  </a:lnTo>
                  <a:lnTo>
                    <a:pt x="392" y="1707"/>
                  </a:lnTo>
                  <a:lnTo>
                    <a:pt x="413" y="1688"/>
                  </a:lnTo>
                  <a:lnTo>
                    <a:pt x="436" y="1669"/>
                  </a:lnTo>
                  <a:lnTo>
                    <a:pt x="458" y="1652"/>
                  </a:lnTo>
                  <a:lnTo>
                    <a:pt x="481" y="1634"/>
                  </a:lnTo>
                  <a:lnTo>
                    <a:pt x="504" y="1618"/>
                  </a:lnTo>
                  <a:lnTo>
                    <a:pt x="528" y="1602"/>
                  </a:lnTo>
                  <a:lnTo>
                    <a:pt x="552" y="1586"/>
                  </a:lnTo>
                  <a:lnTo>
                    <a:pt x="576" y="1570"/>
                  </a:lnTo>
                  <a:lnTo>
                    <a:pt x="601" y="1556"/>
                  </a:lnTo>
                  <a:lnTo>
                    <a:pt x="627" y="1542"/>
                  </a:lnTo>
                  <a:lnTo>
                    <a:pt x="652" y="1529"/>
                  </a:lnTo>
                  <a:lnTo>
                    <a:pt x="678" y="1516"/>
                  </a:lnTo>
                  <a:lnTo>
                    <a:pt x="705" y="1504"/>
                  </a:lnTo>
                  <a:lnTo>
                    <a:pt x="731" y="1493"/>
                  </a:lnTo>
                  <a:lnTo>
                    <a:pt x="758" y="1481"/>
                  </a:lnTo>
                  <a:lnTo>
                    <a:pt x="785" y="1471"/>
                  </a:lnTo>
                  <a:lnTo>
                    <a:pt x="813" y="1461"/>
                  </a:lnTo>
                  <a:lnTo>
                    <a:pt x="841" y="1452"/>
                  </a:lnTo>
                  <a:lnTo>
                    <a:pt x="869" y="1444"/>
                  </a:lnTo>
                  <a:lnTo>
                    <a:pt x="898" y="1436"/>
                  </a:lnTo>
                  <a:lnTo>
                    <a:pt x="927" y="1429"/>
                  </a:lnTo>
                  <a:lnTo>
                    <a:pt x="955" y="1423"/>
                  </a:lnTo>
                  <a:lnTo>
                    <a:pt x="985" y="1418"/>
                  </a:lnTo>
                  <a:lnTo>
                    <a:pt x="1015" y="1413"/>
                  </a:lnTo>
                  <a:lnTo>
                    <a:pt x="1044" y="1409"/>
                  </a:lnTo>
                  <a:lnTo>
                    <a:pt x="1075" y="1405"/>
                  </a:lnTo>
                  <a:lnTo>
                    <a:pt x="1105" y="1403"/>
                  </a:lnTo>
                  <a:lnTo>
                    <a:pt x="1135" y="1401"/>
                  </a:lnTo>
                  <a:lnTo>
                    <a:pt x="1166" y="1400"/>
                  </a:lnTo>
                  <a:lnTo>
                    <a:pt x="1197" y="1399"/>
                  </a:lnTo>
                  <a:close/>
                  <a:moveTo>
                    <a:pt x="1474" y="385"/>
                  </a:moveTo>
                  <a:lnTo>
                    <a:pt x="1461" y="372"/>
                  </a:lnTo>
                  <a:lnTo>
                    <a:pt x="1447" y="360"/>
                  </a:lnTo>
                  <a:lnTo>
                    <a:pt x="1431" y="348"/>
                  </a:lnTo>
                  <a:lnTo>
                    <a:pt x="1416" y="337"/>
                  </a:lnTo>
                  <a:lnTo>
                    <a:pt x="1400" y="327"/>
                  </a:lnTo>
                  <a:lnTo>
                    <a:pt x="1384" y="318"/>
                  </a:lnTo>
                  <a:lnTo>
                    <a:pt x="1367" y="309"/>
                  </a:lnTo>
                  <a:lnTo>
                    <a:pt x="1350" y="302"/>
                  </a:lnTo>
                  <a:lnTo>
                    <a:pt x="1331" y="295"/>
                  </a:lnTo>
                  <a:lnTo>
                    <a:pt x="1313" y="289"/>
                  </a:lnTo>
                  <a:lnTo>
                    <a:pt x="1295" y="284"/>
                  </a:lnTo>
                  <a:lnTo>
                    <a:pt x="1276" y="279"/>
                  </a:lnTo>
                  <a:lnTo>
                    <a:pt x="1257" y="276"/>
                  </a:lnTo>
                  <a:lnTo>
                    <a:pt x="1237" y="273"/>
                  </a:lnTo>
                  <a:lnTo>
                    <a:pt x="1217" y="272"/>
                  </a:lnTo>
                  <a:lnTo>
                    <a:pt x="1197" y="271"/>
                  </a:lnTo>
                  <a:lnTo>
                    <a:pt x="1177" y="272"/>
                  </a:lnTo>
                  <a:lnTo>
                    <a:pt x="1156" y="273"/>
                  </a:lnTo>
                  <a:lnTo>
                    <a:pt x="1137" y="276"/>
                  </a:lnTo>
                  <a:lnTo>
                    <a:pt x="1118" y="279"/>
                  </a:lnTo>
                  <a:lnTo>
                    <a:pt x="1099" y="284"/>
                  </a:lnTo>
                  <a:lnTo>
                    <a:pt x="1081" y="289"/>
                  </a:lnTo>
                  <a:lnTo>
                    <a:pt x="1062" y="295"/>
                  </a:lnTo>
                  <a:lnTo>
                    <a:pt x="1044" y="302"/>
                  </a:lnTo>
                  <a:lnTo>
                    <a:pt x="1027" y="309"/>
                  </a:lnTo>
                  <a:lnTo>
                    <a:pt x="1010" y="318"/>
                  </a:lnTo>
                  <a:lnTo>
                    <a:pt x="994" y="327"/>
                  </a:lnTo>
                  <a:lnTo>
                    <a:pt x="978" y="337"/>
                  </a:lnTo>
                  <a:lnTo>
                    <a:pt x="962" y="348"/>
                  </a:lnTo>
                  <a:lnTo>
                    <a:pt x="947" y="360"/>
                  </a:lnTo>
                  <a:lnTo>
                    <a:pt x="933" y="372"/>
                  </a:lnTo>
                  <a:lnTo>
                    <a:pt x="920" y="385"/>
                  </a:lnTo>
                  <a:lnTo>
                    <a:pt x="907" y="398"/>
                  </a:lnTo>
                  <a:lnTo>
                    <a:pt x="895" y="412"/>
                  </a:lnTo>
                  <a:lnTo>
                    <a:pt x="883" y="427"/>
                  </a:lnTo>
                  <a:lnTo>
                    <a:pt x="871" y="442"/>
                  </a:lnTo>
                  <a:lnTo>
                    <a:pt x="861" y="459"/>
                  </a:lnTo>
                  <a:lnTo>
                    <a:pt x="852" y="475"/>
                  </a:lnTo>
                  <a:lnTo>
                    <a:pt x="843" y="491"/>
                  </a:lnTo>
                  <a:lnTo>
                    <a:pt x="836" y="508"/>
                  </a:lnTo>
                  <a:lnTo>
                    <a:pt x="829" y="526"/>
                  </a:lnTo>
                  <a:lnTo>
                    <a:pt x="822" y="545"/>
                  </a:lnTo>
                  <a:lnTo>
                    <a:pt x="817" y="563"/>
                  </a:lnTo>
                  <a:lnTo>
                    <a:pt x="813" y="581"/>
                  </a:lnTo>
                  <a:lnTo>
                    <a:pt x="809" y="600"/>
                  </a:lnTo>
                  <a:lnTo>
                    <a:pt x="807" y="620"/>
                  </a:lnTo>
                  <a:lnTo>
                    <a:pt x="806" y="640"/>
                  </a:lnTo>
                  <a:lnTo>
                    <a:pt x="805" y="660"/>
                  </a:lnTo>
                  <a:lnTo>
                    <a:pt x="806" y="680"/>
                  </a:lnTo>
                  <a:lnTo>
                    <a:pt x="807" y="699"/>
                  </a:lnTo>
                  <a:lnTo>
                    <a:pt x="809" y="719"/>
                  </a:lnTo>
                  <a:lnTo>
                    <a:pt x="813" y="738"/>
                  </a:lnTo>
                  <a:lnTo>
                    <a:pt x="817" y="757"/>
                  </a:lnTo>
                  <a:lnTo>
                    <a:pt x="822" y="775"/>
                  </a:lnTo>
                  <a:lnTo>
                    <a:pt x="829" y="793"/>
                  </a:lnTo>
                  <a:lnTo>
                    <a:pt x="836" y="811"/>
                  </a:lnTo>
                  <a:lnTo>
                    <a:pt x="843" y="829"/>
                  </a:lnTo>
                  <a:lnTo>
                    <a:pt x="852" y="845"/>
                  </a:lnTo>
                  <a:lnTo>
                    <a:pt x="861" y="861"/>
                  </a:lnTo>
                  <a:lnTo>
                    <a:pt x="871" y="877"/>
                  </a:lnTo>
                  <a:lnTo>
                    <a:pt x="883" y="892"/>
                  </a:lnTo>
                  <a:lnTo>
                    <a:pt x="895" y="907"/>
                  </a:lnTo>
                  <a:lnTo>
                    <a:pt x="907" y="921"/>
                  </a:lnTo>
                  <a:lnTo>
                    <a:pt x="920" y="935"/>
                  </a:lnTo>
                  <a:lnTo>
                    <a:pt x="933" y="948"/>
                  </a:lnTo>
                  <a:lnTo>
                    <a:pt x="947" y="960"/>
                  </a:lnTo>
                  <a:lnTo>
                    <a:pt x="962" y="971"/>
                  </a:lnTo>
                  <a:lnTo>
                    <a:pt x="978" y="982"/>
                  </a:lnTo>
                  <a:lnTo>
                    <a:pt x="994" y="992"/>
                  </a:lnTo>
                  <a:lnTo>
                    <a:pt x="1010" y="1001"/>
                  </a:lnTo>
                  <a:lnTo>
                    <a:pt x="1027" y="1010"/>
                  </a:lnTo>
                  <a:lnTo>
                    <a:pt x="1044" y="1018"/>
                  </a:lnTo>
                  <a:lnTo>
                    <a:pt x="1062" y="1025"/>
                  </a:lnTo>
                  <a:lnTo>
                    <a:pt x="1081" y="1031"/>
                  </a:lnTo>
                  <a:lnTo>
                    <a:pt x="1099" y="1036"/>
                  </a:lnTo>
                  <a:lnTo>
                    <a:pt x="1118" y="1041"/>
                  </a:lnTo>
                  <a:lnTo>
                    <a:pt x="1137" y="1044"/>
                  </a:lnTo>
                  <a:lnTo>
                    <a:pt x="1156" y="1047"/>
                  </a:lnTo>
                  <a:lnTo>
                    <a:pt x="1177" y="1048"/>
                  </a:lnTo>
                  <a:lnTo>
                    <a:pt x="1197" y="1049"/>
                  </a:lnTo>
                  <a:lnTo>
                    <a:pt x="1217" y="1048"/>
                  </a:lnTo>
                  <a:lnTo>
                    <a:pt x="1237" y="1047"/>
                  </a:lnTo>
                  <a:lnTo>
                    <a:pt x="1257" y="1044"/>
                  </a:lnTo>
                  <a:lnTo>
                    <a:pt x="1276" y="1041"/>
                  </a:lnTo>
                  <a:lnTo>
                    <a:pt x="1295" y="1036"/>
                  </a:lnTo>
                  <a:lnTo>
                    <a:pt x="1313" y="1031"/>
                  </a:lnTo>
                  <a:lnTo>
                    <a:pt x="1331" y="1025"/>
                  </a:lnTo>
                  <a:lnTo>
                    <a:pt x="1350" y="1018"/>
                  </a:lnTo>
                  <a:lnTo>
                    <a:pt x="1367" y="1010"/>
                  </a:lnTo>
                  <a:lnTo>
                    <a:pt x="1384" y="1001"/>
                  </a:lnTo>
                  <a:lnTo>
                    <a:pt x="1400" y="992"/>
                  </a:lnTo>
                  <a:lnTo>
                    <a:pt x="1416" y="982"/>
                  </a:lnTo>
                  <a:lnTo>
                    <a:pt x="1431" y="971"/>
                  </a:lnTo>
                  <a:lnTo>
                    <a:pt x="1447" y="960"/>
                  </a:lnTo>
                  <a:lnTo>
                    <a:pt x="1461" y="948"/>
                  </a:lnTo>
                  <a:lnTo>
                    <a:pt x="1474" y="935"/>
                  </a:lnTo>
                  <a:lnTo>
                    <a:pt x="1487" y="921"/>
                  </a:lnTo>
                  <a:lnTo>
                    <a:pt x="1499" y="907"/>
                  </a:lnTo>
                  <a:lnTo>
                    <a:pt x="1511" y="892"/>
                  </a:lnTo>
                  <a:lnTo>
                    <a:pt x="1522" y="877"/>
                  </a:lnTo>
                  <a:lnTo>
                    <a:pt x="1533" y="861"/>
                  </a:lnTo>
                  <a:lnTo>
                    <a:pt x="1542" y="845"/>
                  </a:lnTo>
                  <a:lnTo>
                    <a:pt x="1551" y="829"/>
                  </a:lnTo>
                  <a:lnTo>
                    <a:pt x="1559" y="811"/>
                  </a:lnTo>
                  <a:lnTo>
                    <a:pt x="1565" y="793"/>
                  </a:lnTo>
                  <a:lnTo>
                    <a:pt x="1572" y="775"/>
                  </a:lnTo>
                  <a:lnTo>
                    <a:pt x="1577" y="757"/>
                  </a:lnTo>
                  <a:lnTo>
                    <a:pt x="1581" y="738"/>
                  </a:lnTo>
                  <a:lnTo>
                    <a:pt x="1585" y="719"/>
                  </a:lnTo>
                  <a:lnTo>
                    <a:pt x="1587" y="699"/>
                  </a:lnTo>
                  <a:lnTo>
                    <a:pt x="1589" y="680"/>
                  </a:lnTo>
                  <a:lnTo>
                    <a:pt x="1589" y="660"/>
                  </a:lnTo>
                  <a:lnTo>
                    <a:pt x="1589" y="640"/>
                  </a:lnTo>
                  <a:lnTo>
                    <a:pt x="1587" y="620"/>
                  </a:lnTo>
                  <a:lnTo>
                    <a:pt x="1585" y="600"/>
                  </a:lnTo>
                  <a:lnTo>
                    <a:pt x="1581" y="581"/>
                  </a:lnTo>
                  <a:lnTo>
                    <a:pt x="1577" y="563"/>
                  </a:lnTo>
                  <a:lnTo>
                    <a:pt x="1572" y="545"/>
                  </a:lnTo>
                  <a:lnTo>
                    <a:pt x="1565" y="526"/>
                  </a:lnTo>
                  <a:lnTo>
                    <a:pt x="1559" y="508"/>
                  </a:lnTo>
                  <a:lnTo>
                    <a:pt x="1551" y="491"/>
                  </a:lnTo>
                  <a:lnTo>
                    <a:pt x="1542" y="475"/>
                  </a:lnTo>
                  <a:lnTo>
                    <a:pt x="1533" y="459"/>
                  </a:lnTo>
                  <a:lnTo>
                    <a:pt x="1522" y="442"/>
                  </a:lnTo>
                  <a:lnTo>
                    <a:pt x="1511" y="427"/>
                  </a:lnTo>
                  <a:lnTo>
                    <a:pt x="1499" y="412"/>
                  </a:lnTo>
                  <a:lnTo>
                    <a:pt x="1487" y="398"/>
                  </a:lnTo>
                  <a:lnTo>
                    <a:pt x="1474" y="385"/>
                  </a:lnTo>
                  <a:close/>
                  <a:moveTo>
                    <a:pt x="1197" y="0"/>
                  </a:moveTo>
                  <a:lnTo>
                    <a:pt x="1231" y="0"/>
                  </a:lnTo>
                  <a:lnTo>
                    <a:pt x="1265" y="3"/>
                  </a:lnTo>
                  <a:lnTo>
                    <a:pt x="1298" y="7"/>
                  </a:lnTo>
                  <a:lnTo>
                    <a:pt x="1331" y="13"/>
                  </a:lnTo>
                  <a:lnTo>
                    <a:pt x="1364" y="20"/>
                  </a:lnTo>
                  <a:lnTo>
                    <a:pt x="1395" y="29"/>
                  </a:lnTo>
                  <a:lnTo>
                    <a:pt x="1426" y="39"/>
                  </a:lnTo>
                  <a:lnTo>
                    <a:pt x="1457" y="51"/>
                  </a:lnTo>
                  <a:lnTo>
                    <a:pt x="1486" y="64"/>
                  </a:lnTo>
                  <a:lnTo>
                    <a:pt x="1514" y="79"/>
                  </a:lnTo>
                  <a:lnTo>
                    <a:pt x="1543" y="95"/>
                  </a:lnTo>
                  <a:lnTo>
                    <a:pt x="1570" y="112"/>
                  </a:lnTo>
                  <a:lnTo>
                    <a:pt x="1595" y="130"/>
                  </a:lnTo>
                  <a:lnTo>
                    <a:pt x="1621" y="150"/>
                  </a:lnTo>
                  <a:lnTo>
                    <a:pt x="1645" y="171"/>
                  </a:lnTo>
                  <a:lnTo>
                    <a:pt x="1668" y="193"/>
                  </a:lnTo>
                  <a:lnTo>
                    <a:pt x="1690" y="216"/>
                  </a:lnTo>
                  <a:lnTo>
                    <a:pt x="1712" y="239"/>
                  </a:lnTo>
                  <a:lnTo>
                    <a:pt x="1731" y="265"/>
                  </a:lnTo>
                  <a:lnTo>
                    <a:pt x="1750" y="291"/>
                  </a:lnTo>
                  <a:lnTo>
                    <a:pt x="1767" y="317"/>
                  </a:lnTo>
                  <a:lnTo>
                    <a:pt x="1783" y="345"/>
                  </a:lnTo>
                  <a:lnTo>
                    <a:pt x="1797" y="374"/>
                  </a:lnTo>
                  <a:lnTo>
                    <a:pt x="1811" y="403"/>
                  </a:lnTo>
                  <a:lnTo>
                    <a:pt x="1823" y="432"/>
                  </a:lnTo>
                  <a:lnTo>
                    <a:pt x="1834" y="464"/>
                  </a:lnTo>
                  <a:lnTo>
                    <a:pt x="1843" y="495"/>
                  </a:lnTo>
                  <a:lnTo>
                    <a:pt x="1850" y="526"/>
                  </a:lnTo>
                  <a:lnTo>
                    <a:pt x="1856" y="559"/>
                  </a:lnTo>
                  <a:lnTo>
                    <a:pt x="1860" y="592"/>
                  </a:lnTo>
                  <a:lnTo>
                    <a:pt x="1862" y="625"/>
                  </a:lnTo>
                  <a:lnTo>
                    <a:pt x="1863" y="660"/>
                  </a:lnTo>
                  <a:lnTo>
                    <a:pt x="1862" y="694"/>
                  </a:lnTo>
                  <a:lnTo>
                    <a:pt x="1860" y="727"/>
                  </a:lnTo>
                  <a:lnTo>
                    <a:pt x="1856" y="760"/>
                  </a:lnTo>
                  <a:lnTo>
                    <a:pt x="1850" y="793"/>
                  </a:lnTo>
                  <a:lnTo>
                    <a:pt x="1843" y="824"/>
                  </a:lnTo>
                  <a:lnTo>
                    <a:pt x="1834" y="856"/>
                  </a:lnTo>
                  <a:lnTo>
                    <a:pt x="1823" y="887"/>
                  </a:lnTo>
                  <a:lnTo>
                    <a:pt x="1811" y="916"/>
                  </a:lnTo>
                  <a:lnTo>
                    <a:pt x="1797" y="946"/>
                  </a:lnTo>
                  <a:lnTo>
                    <a:pt x="1783" y="974"/>
                  </a:lnTo>
                  <a:lnTo>
                    <a:pt x="1767" y="1002"/>
                  </a:lnTo>
                  <a:lnTo>
                    <a:pt x="1750" y="1029"/>
                  </a:lnTo>
                  <a:lnTo>
                    <a:pt x="1731" y="1055"/>
                  </a:lnTo>
                  <a:lnTo>
                    <a:pt x="1712" y="1080"/>
                  </a:lnTo>
                  <a:lnTo>
                    <a:pt x="1690" y="1103"/>
                  </a:lnTo>
                  <a:lnTo>
                    <a:pt x="1668" y="1127"/>
                  </a:lnTo>
                  <a:lnTo>
                    <a:pt x="1645" y="1149"/>
                  </a:lnTo>
                  <a:lnTo>
                    <a:pt x="1621" y="1169"/>
                  </a:lnTo>
                  <a:lnTo>
                    <a:pt x="1595" y="1189"/>
                  </a:lnTo>
                  <a:lnTo>
                    <a:pt x="1570" y="1208"/>
                  </a:lnTo>
                  <a:lnTo>
                    <a:pt x="1543" y="1225"/>
                  </a:lnTo>
                  <a:lnTo>
                    <a:pt x="1514" y="1241"/>
                  </a:lnTo>
                  <a:lnTo>
                    <a:pt x="1486" y="1255"/>
                  </a:lnTo>
                  <a:lnTo>
                    <a:pt x="1457" y="1268"/>
                  </a:lnTo>
                  <a:lnTo>
                    <a:pt x="1426" y="1280"/>
                  </a:lnTo>
                  <a:lnTo>
                    <a:pt x="1395" y="1290"/>
                  </a:lnTo>
                  <a:lnTo>
                    <a:pt x="1364" y="1299"/>
                  </a:lnTo>
                  <a:lnTo>
                    <a:pt x="1331" y="1307"/>
                  </a:lnTo>
                  <a:lnTo>
                    <a:pt x="1298" y="1313"/>
                  </a:lnTo>
                  <a:lnTo>
                    <a:pt x="1265" y="1317"/>
                  </a:lnTo>
                  <a:lnTo>
                    <a:pt x="1231" y="1320"/>
                  </a:lnTo>
                  <a:lnTo>
                    <a:pt x="1197" y="1320"/>
                  </a:lnTo>
                  <a:lnTo>
                    <a:pt x="1163" y="1320"/>
                  </a:lnTo>
                  <a:lnTo>
                    <a:pt x="1129" y="1317"/>
                  </a:lnTo>
                  <a:lnTo>
                    <a:pt x="1096" y="1313"/>
                  </a:lnTo>
                  <a:lnTo>
                    <a:pt x="1062" y="1307"/>
                  </a:lnTo>
                  <a:lnTo>
                    <a:pt x="1030" y="1299"/>
                  </a:lnTo>
                  <a:lnTo>
                    <a:pt x="999" y="1290"/>
                  </a:lnTo>
                  <a:lnTo>
                    <a:pt x="967" y="1280"/>
                  </a:lnTo>
                  <a:lnTo>
                    <a:pt x="938" y="1268"/>
                  </a:lnTo>
                  <a:lnTo>
                    <a:pt x="908" y="1255"/>
                  </a:lnTo>
                  <a:lnTo>
                    <a:pt x="879" y="1241"/>
                  </a:lnTo>
                  <a:lnTo>
                    <a:pt x="851" y="1225"/>
                  </a:lnTo>
                  <a:lnTo>
                    <a:pt x="824" y="1208"/>
                  </a:lnTo>
                  <a:lnTo>
                    <a:pt x="799" y="1189"/>
                  </a:lnTo>
                  <a:lnTo>
                    <a:pt x="773" y="1169"/>
                  </a:lnTo>
                  <a:lnTo>
                    <a:pt x="749" y="1149"/>
                  </a:lnTo>
                  <a:lnTo>
                    <a:pt x="726" y="1127"/>
                  </a:lnTo>
                  <a:lnTo>
                    <a:pt x="704" y="1103"/>
                  </a:lnTo>
                  <a:lnTo>
                    <a:pt x="682" y="1080"/>
                  </a:lnTo>
                  <a:lnTo>
                    <a:pt x="663" y="1055"/>
                  </a:lnTo>
                  <a:lnTo>
                    <a:pt x="644" y="1029"/>
                  </a:lnTo>
                  <a:lnTo>
                    <a:pt x="627" y="1002"/>
                  </a:lnTo>
                  <a:lnTo>
                    <a:pt x="611" y="974"/>
                  </a:lnTo>
                  <a:lnTo>
                    <a:pt x="596" y="946"/>
                  </a:lnTo>
                  <a:lnTo>
                    <a:pt x="583" y="916"/>
                  </a:lnTo>
                  <a:lnTo>
                    <a:pt x="571" y="887"/>
                  </a:lnTo>
                  <a:lnTo>
                    <a:pt x="560" y="856"/>
                  </a:lnTo>
                  <a:lnTo>
                    <a:pt x="552" y="824"/>
                  </a:lnTo>
                  <a:lnTo>
                    <a:pt x="544" y="793"/>
                  </a:lnTo>
                  <a:lnTo>
                    <a:pt x="538" y="760"/>
                  </a:lnTo>
                  <a:lnTo>
                    <a:pt x="534" y="727"/>
                  </a:lnTo>
                  <a:lnTo>
                    <a:pt x="532" y="694"/>
                  </a:lnTo>
                  <a:lnTo>
                    <a:pt x="531" y="660"/>
                  </a:lnTo>
                  <a:lnTo>
                    <a:pt x="532" y="625"/>
                  </a:lnTo>
                  <a:lnTo>
                    <a:pt x="534" y="592"/>
                  </a:lnTo>
                  <a:lnTo>
                    <a:pt x="538" y="559"/>
                  </a:lnTo>
                  <a:lnTo>
                    <a:pt x="544" y="526"/>
                  </a:lnTo>
                  <a:lnTo>
                    <a:pt x="552" y="495"/>
                  </a:lnTo>
                  <a:lnTo>
                    <a:pt x="560" y="464"/>
                  </a:lnTo>
                  <a:lnTo>
                    <a:pt x="571" y="432"/>
                  </a:lnTo>
                  <a:lnTo>
                    <a:pt x="583" y="403"/>
                  </a:lnTo>
                  <a:lnTo>
                    <a:pt x="596" y="374"/>
                  </a:lnTo>
                  <a:lnTo>
                    <a:pt x="611" y="345"/>
                  </a:lnTo>
                  <a:lnTo>
                    <a:pt x="627" y="317"/>
                  </a:lnTo>
                  <a:lnTo>
                    <a:pt x="644" y="291"/>
                  </a:lnTo>
                  <a:lnTo>
                    <a:pt x="663" y="265"/>
                  </a:lnTo>
                  <a:lnTo>
                    <a:pt x="682" y="239"/>
                  </a:lnTo>
                  <a:lnTo>
                    <a:pt x="704" y="216"/>
                  </a:lnTo>
                  <a:lnTo>
                    <a:pt x="726" y="193"/>
                  </a:lnTo>
                  <a:lnTo>
                    <a:pt x="749" y="171"/>
                  </a:lnTo>
                  <a:lnTo>
                    <a:pt x="773" y="150"/>
                  </a:lnTo>
                  <a:lnTo>
                    <a:pt x="799" y="130"/>
                  </a:lnTo>
                  <a:lnTo>
                    <a:pt x="824" y="112"/>
                  </a:lnTo>
                  <a:lnTo>
                    <a:pt x="851" y="95"/>
                  </a:lnTo>
                  <a:lnTo>
                    <a:pt x="879" y="79"/>
                  </a:lnTo>
                  <a:lnTo>
                    <a:pt x="908" y="64"/>
                  </a:lnTo>
                  <a:lnTo>
                    <a:pt x="938" y="51"/>
                  </a:lnTo>
                  <a:lnTo>
                    <a:pt x="967" y="39"/>
                  </a:lnTo>
                  <a:lnTo>
                    <a:pt x="999" y="29"/>
                  </a:lnTo>
                  <a:lnTo>
                    <a:pt x="1030" y="20"/>
                  </a:lnTo>
                  <a:lnTo>
                    <a:pt x="1062" y="13"/>
                  </a:lnTo>
                  <a:lnTo>
                    <a:pt x="1096" y="7"/>
                  </a:lnTo>
                  <a:lnTo>
                    <a:pt x="1129" y="3"/>
                  </a:lnTo>
                  <a:lnTo>
                    <a:pt x="1163" y="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D7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43" name="Овал 4"/>
            <p:cNvSpPr>
              <a:spLocks noChangeArrowheads="1"/>
            </p:cNvSpPr>
            <p:nvPr/>
          </p:nvSpPr>
          <p:spPr bwMode="auto">
            <a:xfrm>
              <a:off x="6599187" y="4712939"/>
              <a:ext cx="616236" cy="616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8144" name="Овал 20"/>
            <p:cNvSpPr>
              <a:spLocks noChangeArrowheads="1"/>
            </p:cNvSpPr>
            <p:nvPr/>
          </p:nvSpPr>
          <p:spPr bwMode="auto">
            <a:xfrm>
              <a:off x="7680274" y="4712939"/>
              <a:ext cx="616236" cy="616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8145" name="Freeform 32"/>
            <p:cNvSpPr>
              <a:spLocks noEditPoints="1"/>
            </p:cNvSpPr>
            <p:nvPr/>
          </p:nvSpPr>
          <p:spPr bwMode="auto">
            <a:xfrm>
              <a:off x="7527137" y="4756980"/>
              <a:ext cx="921290" cy="1048284"/>
            </a:xfrm>
            <a:custGeom>
              <a:avLst/>
              <a:gdLst>
                <a:gd name="T0" fmla="*/ 251146658 w 2392"/>
                <a:gd name="T1" fmla="*/ 269140276 h 2723"/>
                <a:gd name="T2" fmla="*/ 221181239 w 2392"/>
                <a:gd name="T3" fmla="*/ 254912410 h 2723"/>
                <a:gd name="T4" fmla="*/ 187952019 w 2392"/>
                <a:gd name="T5" fmla="*/ 248243122 h 2723"/>
                <a:gd name="T6" fmla="*/ 153239568 w 2392"/>
                <a:gd name="T7" fmla="*/ 249873486 h 2723"/>
                <a:gd name="T8" fmla="*/ 121197009 w 2392"/>
                <a:gd name="T9" fmla="*/ 259803119 h 2723"/>
                <a:gd name="T10" fmla="*/ 93011775 w 2392"/>
                <a:gd name="T11" fmla="*/ 276698469 h 2723"/>
                <a:gd name="T12" fmla="*/ 63639493 w 2392"/>
                <a:gd name="T13" fmla="*/ 307969901 h 2723"/>
                <a:gd name="T14" fmla="*/ 43019852 w 2392"/>
                <a:gd name="T15" fmla="*/ 357766664 h 2723"/>
                <a:gd name="T16" fmla="*/ 109181338 w 2392"/>
                <a:gd name="T17" fmla="*/ 363250232 h 2723"/>
                <a:gd name="T18" fmla="*/ 208868614 w 2392"/>
                <a:gd name="T19" fmla="*/ 363250232 h 2723"/>
                <a:gd name="T20" fmla="*/ 292831179 w 2392"/>
                <a:gd name="T21" fmla="*/ 363250232 h 2723"/>
                <a:gd name="T22" fmla="*/ 301732104 w 2392"/>
                <a:gd name="T23" fmla="*/ 326792046 h 2723"/>
                <a:gd name="T24" fmla="*/ 177419579 w 2392"/>
                <a:gd name="T25" fmla="*/ 207486702 h 2723"/>
                <a:gd name="T26" fmla="*/ 221774377 w 2392"/>
                <a:gd name="T27" fmla="*/ 212970656 h 2723"/>
                <a:gd name="T28" fmla="*/ 261975667 w 2392"/>
                <a:gd name="T29" fmla="*/ 228828502 h 2723"/>
                <a:gd name="T30" fmla="*/ 296836788 w 2392"/>
                <a:gd name="T31" fmla="*/ 253133830 h 2723"/>
                <a:gd name="T32" fmla="*/ 324576784 w 2392"/>
                <a:gd name="T33" fmla="*/ 284998122 h 2723"/>
                <a:gd name="T34" fmla="*/ 344010148 w 2392"/>
                <a:gd name="T35" fmla="*/ 322790243 h 2723"/>
                <a:gd name="T36" fmla="*/ 353949065 w 2392"/>
                <a:gd name="T37" fmla="*/ 365177027 h 2723"/>
                <a:gd name="T38" fmla="*/ 351427072 w 2392"/>
                <a:gd name="T39" fmla="*/ 394373449 h 2723"/>
                <a:gd name="T40" fmla="*/ 334664370 w 2392"/>
                <a:gd name="T41" fmla="*/ 403413792 h 2723"/>
                <a:gd name="T42" fmla="*/ 236312040 w 2392"/>
                <a:gd name="T43" fmla="*/ 403413792 h 2723"/>
                <a:gd name="T44" fmla="*/ 166293615 w 2392"/>
                <a:gd name="T45" fmla="*/ 403562007 h 2723"/>
                <a:gd name="T46" fmla="*/ 74468888 w 2392"/>
                <a:gd name="T47" fmla="*/ 403413792 h 2723"/>
                <a:gd name="T48" fmla="*/ 9048824 w 2392"/>
                <a:gd name="T49" fmla="*/ 399857018 h 2723"/>
                <a:gd name="T50" fmla="*/ 0 w 2392"/>
                <a:gd name="T51" fmla="*/ 383258097 h 2723"/>
                <a:gd name="T52" fmla="*/ 4450462 w 2392"/>
                <a:gd name="T53" fmla="*/ 343539182 h 2723"/>
                <a:gd name="T54" fmla="*/ 19432979 w 2392"/>
                <a:gd name="T55" fmla="*/ 303227407 h 2723"/>
                <a:gd name="T56" fmla="*/ 43168137 w 2392"/>
                <a:gd name="T57" fmla="*/ 268250986 h 2723"/>
                <a:gd name="T58" fmla="*/ 74765457 w 2392"/>
                <a:gd name="T59" fmla="*/ 239943854 h 2723"/>
                <a:gd name="T60" fmla="*/ 112296469 w 2392"/>
                <a:gd name="T61" fmla="*/ 219787774 h 2723"/>
                <a:gd name="T62" fmla="*/ 154722798 w 2392"/>
                <a:gd name="T63" fmla="*/ 208968852 h 2723"/>
                <a:gd name="T64" fmla="*/ 210055275 w 2392"/>
                <a:gd name="T65" fmla="*/ 50241407 h 2723"/>
                <a:gd name="T66" fmla="*/ 183501556 w 2392"/>
                <a:gd name="T67" fmla="*/ 40608205 h 2723"/>
                <a:gd name="T68" fmla="*/ 154722798 w 2392"/>
                <a:gd name="T69" fmla="*/ 44757839 h 2723"/>
                <a:gd name="T70" fmla="*/ 132619541 w 2392"/>
                <a:gd name="T71" fmla="*/ 61356759 h 2723"/>
                <a:gd name="T72" fmla="*/ 120455586 w 2392"/>
                <a:gd name="T73" fmla="*/ 86255333 h 2723"/>
                <a:gd name="T74" fmla="*/ 121938817 w 2392"/>
                <a:gd name="T75" fmla="*/ 115007111 h 2723"/>
                <a:gd name="T76" fmla="*/ 136328196 w 2392"/>
                <a:gd name="T77" fmla="*/ 138719965 h 2723"/>
                <a:gd name="T78" fmla="*/ 160211638 w 2392"/>
                <a:gd name="T79" fmla="*/ 152947446 h 2723"/>
                <a:gd name="T80" fmla="*/ 189138680 w 2392"/>
                <a:gd name="T81" fmla="*/ 154429596 h 2723"/>
                <a:gd name="T82" fmla="*/ 214505738 w 2392"/>
                <a:gd name="T83" fmla="*/ 142424954 h 2723"/>
                <a:gd name="T84" fmla="*/ 231120155 w 2392"/>
                <a:gd name="T85" fmla="*/ 120342464 h 2723"/>
                <a:gd name="T86" fmla="*/ 235273663 w 2392"/>
                <a:gd name="T87" fmla="*/ 92035331 h 2723"/>
                <a:gd name="T88" fmla="*/ 225779601 w 2392"/>
                <a:gd name="T89" fmla="*/ 65802823 h 2723"/>
                <a:gd name="T90" fmla="*/ 202193113 w 2392"/>
                <a:gd name="T91" fmla="*/ 3112129 h 2723"/>
                <a:gd name="T92" fmla="*/ 243877634 w 2392"/>
                <a:gd name="T93" fmla="*/ 25491433 h 2723"/>
                <a:gd name="T94" fmla="*/ 270431353 w 2392"/>
                <a:gd name="T95" fmla="*/ 64321059 h 2723"/>
                <a:gd name="T96" fmla="*/ 275178385 w 2392"/>
                <a:gd name="T97" fmla="*/ 112783886 h 2723"/>
                <a:gd name="T98" fmla="*/ 256783782 w 2392"/>
                <a:gd name="T99" fmla="*/ 156504220 h 2723"/>
                <a:gd name="T100" fmla="*/ 220291146 w 2392"/>
                <a:gd name="T101" fmla="*/ 186145287 h 2723"/>
                <a:gd name="T102" fmla="*/ 172375978 w 2392"/>
                <a:gd name="T103" fmla="*/ 195630660 h 2723"/>
                <a:gd name="T104" fmla="*/ 126092325 w 2392"/>
                <a:gd name="T105" fmla="*/ 181699224 h 2723"/>
                <a:gd name="T106" fmla="*/ 92863490 w 2392"/>
                <a:gd name="T107" fmla="*/ 148797812 h 2723"/>
                <a:gd name="T108" fmla="*/ 78770680 w 2392"/>
                <a:gd name="T109" fmla="*/ 103002469 h 2723"/>
                <a:gd name="T110" fmla="*/ 88413028 w 2392"/>
                <a:gd name="T111" fmla="*/ 55576761 h 2723"/>
                <a:gd name="T112" fmla="*/ 118378447 w 2392"/>
                <a:gd name="T113" fmla="*/ 19563220 h 2723"/>
                <a:gd name="T114" fmla="*/ 162436676 w 2392"/>
                <a:gd name="T115" fmla="*/ 1185720 h 27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92" h="2723">
                  <a:moveTo>
                    <a:pt x="1848" y="1940"/>
                  </a:moveTo>
                  <a:lnTo>
                    <a:pt x="1832" y="1925"/>
                  </a:lnTo>
                  <a:lnTo>
                    <a:pt x="1816" y="1909"/>
                  </a:lnTo>
                  <a:lnTo>
                    <a:pt x="1800" y="1895"/>
                  </a:lnTo>
                  <a:lnTo>
                    <a:pt x="1783" y="1881"/>
                  </a:lnTo>
                  <a:lnTo>
                    <a:pt x="1765" y="1867"/>
                  </a:lnTo>
                  <a:lnTo>
                    <a:pt x="1748" y="1854"/>
                  </a:lnTo>
                  <a:lnTo>
                    <a:pt x="1730" y="1841"/>
                  </a:lnTo>
                  <a:lnTo>
                    <a:pt x="1712" y="1828"/>
                  </a:lnTo>
                  <a:lnTo>
                    <a:pt x="1693" y="1816"/>
                  </a:lnTo>
                  <a:lnTo>
                    <a:pt x="1674" y="1804"/>
                  </a:lnTo>
                  <a:lnTo>
                    <a:pt x="1655" y="1793"/>
                  </a:lnTo>
                  <a:lnTo>
                    <a:pt x="1636" y="1782"/>
                  </a:lnTo>
                  <a:lnTo>
                    <a:pt x="1616" y="1772"/>
                  </a:lnTo>
                  <a:lnTo>
                    <a:pt x="1595" y="1762"/>
                  </a:lnTo>
                  <a:lnTo>
                    <a:pt x="1575" y="1753"/>
                  </a:lnTo>
                  <a:lnTo>
                    <a:pt x="1555" y="1744"/>
                  </a:lnTo>
                  <a:lnTo>
                    <a:pt x="1534" y="1736"/>
                  </a:lnTo>
                  <a:lnTo>
                    <a:pt x="1514" y="1727"/>
                  </a:lnTo>
                  <a:lnTo>
                    <a:pt x="1491" y="1720"/>
                  </a:lnTo>
                  <a:lnTo>
                    <a:pt x="1470" y="1713"/>
                  </a:lnTo>
                  <a:lnTo>
                    <a:pt x="1449" y="1706"/>
                  </a:lnTo>
                  <a:lnTo>
                    <a:pt x="1427" y="1701"/>
                  </a:lnTo>
                  <a:lnTo>
                    <a:pt x="1404" y="1695"/>
                  </a:lnTo>
                  <a:lnTo>
                    <a:pt x="1382" y="1690"/>
                  </a:lnTo>
                  <a:lnTo>
                    <a:pt x="1359" y="1686"/>
                  </a:lnTo>
                  <a:lnTo>
                    <a:pt x="1337" y="1682"/>
                  </a:lnTo>
                  <a:lnTo>
                    <a:pt x="1313" y="1679"/>
                  </a:lnTo>
                  <a:lnTo>
                    <a:pt x="1290" y="1677"/>
                  </a:lnTo>
                  <a:lnTo>
                    <a:pt x="1267" y="1675"/>
                  </a:lnTo>
                  <a:lnTo>
                    <a:pt x="1244" y="1673"/>
                  </a:lnTo>
                  <a:lnTo>
                    <a:pt x="1220" y="1672"/>
                  </a:lnTo>
                  <a:lnTo>
                    <a:pt x="1196" y="1672"/>
                  </a:lnTo>
                  <a:lnTo>
                    <a:pt x="1172" y="1672"/>
                  </a:lnTo>
                  <a:lnTo>
                    <a:pt x="1149" y="1673"/>
                  </a:lnTo>
                  <a:lnTo>
                    <a:pt x="1125" y="1675"/>
                  </a:lnTo>
                  <a:lnTo>
                    <a:pt x="1102" y="1677"/>
                  </a:lnTo>
                  <a:lnTo>
                    <a:pt x="1079" y="1679"/>
                  </a:lnTo>
                  <a:lnTo>
                    <a:pt x="1056" y="1682"/>
                  </a:lnTo>
                  <a:lnTo>
                    <a:pt x="1033" y="1686"/>
                  </a:lnTo>
                  <a:lnTo>
                    <a:pt x="1010" y="1690"/>
                  </a:lnTo>
                  <a:lnTo>
                    <a:pt x="988" y="1695"/>
                  </a:lnTo>
                  <a:lnTo>
                    <a:pt x="966" y="1701"/>
                  </a:lnTo>
                  <a:lnTo>
                    <a:pt x="943" y="1706"/>
                  </a:lnTo>
                  <a:lnTo>
                    <a:pt x="922" y="1713"/>
                  </a:lnTo>
                  <a:lnTo>
                    <a:pt x="900" y="1720"/>
                  </a:lnTo>
                  <a:lnTo>
                    <a:pt x="879" y="1727"/>
                  </a:lnTo>
                  <a:lnTo>
                    <a:pt x="858" y="1736"/>
                  </a:lnTo>
                  <a:lnTo>
                    <a:pt x="837" y="1744"/>
                  </a:lnTo>
                  <a:lnTo>
                    <a:pt x="817" y="1753"/>
                  </a:lnTo>
                  <a:lnTo>
                    <a:pt x="797" y="1762"/>
                  </a:lnTo>
                  <a:lnTo>
                    <a:pt x="777" y="1772"/>
                  </a:lnTo>
                  <a:lnTo>
                    <a:pt x="756" y="1782"/>
                  </a:lnTo>
                  <a:lnTo>
                    <a:pt x="737" y="1793"/>
                  </a:lnTo>
                  <a:lnTo>
                    <a:pt x="718" y="1804"/>
                  </a:lnTo>
                  <a:lnTo>
                    <a:pt x="699" y="1816"/>
                  </a:lnTo>
                  <a:lnTo>
                    <a:pt x="681" y="1828"/>
                  </a:lnTo>
                  <a:lnTo>
                    <a:pt x="662" y="1841"/>
                  </a:lnTo>
                  <a:lnTo>
                    <a:pt x="644" y="1854"/>
                  </a:lnTo>
                  <a:lnTo>
                    <a:pt x="627" y="1867"/>
                  </a:lnTo>
                  <a:lnTo>
                    <a:pt x="610" y="1881"/>
                  </a:lnTo>
                  <a:lnTo>
                    <a:pt x="593" y="1895"/>
                  </a:lnTo>
                  <a:lnTo>
                    <a:pt x="576" y="1909"/>
                  </a:lnTo>
                  <a:lnTo>
                    <a:pt x="560" y="1925"/>
                  </a:lnTo>
                  <a:lnTo>
                    <a:pt x="544" y="1940"/>
                  </a:lnTo>
                  <a:lnTo>
                    <a:pt x="519" y="1965"/>
                  </a:lnTo>
                  <a:lnTo>
                    <a:pt x="495" y="1992"/>
                  </a:lnTo>
                  <a:lnTo>
                    <a:pt x="472" y="2020"/>
                  </a:lnTo>
                  <a:lnTo>
                    <a:pt x="450" y="2049"/>
                  </a:lnTo>
                  <a:lnTo>
                    <a:pt x="429" y="2078"/>
                  </a:lnTo>
                  <a:lnTo>
                    <a:pt x="410" y="2109"/>
                  </a:lnTo>
                  <a:lnTo>
                    <a:pt x="391" y="2140"/>
                  </a:lnTo>
                  <a:lnTo>
                    <a:pt x="374" y="2171"/>
                  </a:lnTo>
                  <a:lnTo>
                    <a:pt x="358" y="2205"/>
                  </a:lnTo>
                  <a:lnTo>
                    <a:pt x="343" y="2238"/>
                  </a:lnTo>
                  <a:lnTo>
                    <a:pt x="330" y="2271"/>
                  </a:lnTo>
                  <a:lnTo>
                    <a:pt x="318" y="2307"/>
                  </a:lnTo>
                  <a:lnTo>
                    <a:pt x="307" y="2341"/>
                  </a:lnTo>
                  <a:lnTo>
                    <a:pt x="298" y="2377"/>
                  </a:lnTo>
                  <a:lnTo>
                    <a:pt x="290" y="2414"/>
                  </a:lnTo>
                  <a:lnTo>
                    <a:pt x="284" y="2451"/>
                  </a:lnTo>
                  <a:lnTo>
                    <a:pt x="328" y="2451"/>
                  </a:lnTo>
                  <a:lnTo>
                    <a:pt x="373" y="2451"/>
                  </a:lnTo>
                  <a:lnTo>
                    <a:pt x="420" y="2451"/>
                  </a:lnTo>
                  <a:lnTo>
                    <a:pt x="468" y="2451"/>
                  </a:lnTo>
                  <a:lnTo>
                    <a:pt x="518" y="2451"/>
                  </a:lnTo>
                  <a:lnTo>
                    <a:pt x="569" y="2451"/>
                  </a:lnTo>
                  <a:lnTo>
                    <a:pt x="623" y="2451"/>
                  </a:lnTo>
                  <a:lnTo>
                    <a:pt x="679" y="2451"/>
                  </a:lnTo>
                  <a:lnTo>
                    <a:pt x="736" y="2451"/>
                  </a:lnTo>
                  <a:lnTo>
                    <a:pt x="796" y="2451"/>
                  </a:lnTo>
                  <a:lnTo>
                    <a:pt x="857" y="2451"/>
                  </a:lnTo>
                  <a:lnTo>
                    <a:pt x="921" y="2451"/>
                  </a:lnTo>
                  <a:lnTo>
                    <a:pt x="987" y="2451"/>
                  </a:lnTo>
                  <a:lnTo>
                    <a:pt x="1055" y="2451"/>
                  </a:lnTo>
                  <a:lnTo>
                    <a:pt x="1125" y="2451"/>
                  </a:lnTo>
                  <a:lnTo>
                    <a:pt x="1198" y="2451"/>
                  </a:lnTo>
                  <a:lnTo>
                    <a:pt x="1271" y="2451"/>
                  </a:lnTo>
                  <a:lnTo>
                    <a:pt x="1341" y="2451"/>
                  </a:lnTo>
                  <a:lnTo>
                    <a:pt x="1408" y="2451"/>
                  </a:lnTo>
                  <a:lnTo>
                    <a:pt x="1474" y="2451"/>
                  </a:lnTo>
                  <a:lnTo>
                    <a:pt x="1538" y="2451"/>
                  </a:lnTo>
                  <a:lnTo>
                    <a:pt x="1600" y="2451"/>
                  </a:lnTo>
                  <a:lnTo>
                    <a:pt x="1658" y="2451"/>
                  </a:lnTo>
                  <a:lnTo>
                    <a:pt x="1716" y="2451"/>
                  </a:lnTo>
                  <a:lnTo>
                    <a:pt x="1770" y="2451"/>
                  </a:lnTo>
                  <a:lnTo>
                    <a:pt x="1824" y="2451"/>
                  </a:lnTo>
                  <a:lnTo>
                    <a:pt x="1876" y="2451"/>
                  </a:lnTo>
                  <a:lnTo>
                    <a:pt x="1925" y="2451"/>
                  </a:lnTo>
                  <a:lnTo>
                    <a:pt x="1974" y="2451"/>
                  </a:lnTo>
                  <a:lnTo>
                    <a:pt x="2020" y="2451"/>
                  </a:lnTo>
                  <a:lnTo>
                    <a:pt x="2065" y="2451"/>
                  </a:lnTo>
                  <a:lnTo>
                    <a:pt x="2108" y="2451"/>
                  </a:lnTo>
                  <a:lnTo>
                    <a:pt x="2102" y="2414"/>
                  </a:lnTo>
                  <a:lnTo>
                    <a:pt x="2094" y="2377"/>
                  </a:lnTo>
                  <a:lnTo>
                    <a:pt x="2085" y="2341"/>
                  </a:lnTo>
                  <a:lnTo>
                    <a:pt x="2075" y="2307"/>
                  </a:lnTo>
                  <a:lnTo>
                    <a:pt x="2063" y="2271"/>
                  </a:lnTo>
                  <a:lnTo>
                    <a:pt x="2048" y="2238"/>
                  </a:lnTo>
                  <a:lnTo>
                    <a:pt x="2034" y="2205"/>
                  </a:lnTo>
                  <a:lnTo>
                    <a:pt x="2018" y="2171"/>
                  </a:lnTo>
                  <a:lnTo>
                    <a:pt x="2001" y="2140"/>
                  </a:lnTo>
                  <a:lnTo>
                    <a:pt x="1983" y="2109"/>
                  </a:lnTo>
                  <a:lnTo>
                    <a:pt x="1962" y="2078"/>
                  </a:lnTo>
                  <a:lnTo>
                    <a:pt x="1942" y="2049"/>
                  </a:lnTo>
                  <a:lnTo>
                    <a:pt x="1920" y="2020"/>
                  </a:lnTo>
                  <a:lnTo>
                    <a:pt x="1897" y="1992"/>
                  </a:lnTo>
                  <a:lnTo>
                    <a:pt x="1874" y="1965"/>
                  </a:lnTo>
                  <a:lnTo>
                    <a:pt x="1848" y="1940"/>
                  </a:lnTo>
                  <a:close/>
                  <a:moveTo>
                    <a:pt x="1196" y="1400"/>
                  </a:moveTo>
                  <a:lnTo>
                    <a:pt x="1227" y="1401"/>
                  </a:lnTo>
                  <a:lnTo>
                    <a:pt x="1258" y="1402"/>
                  </a:lnTo>
                  <a:lnTo>
                    <a:pt x="1288" y="1404"/>
                  </a:lnTo>
                  <a:lnTo>
                    <a:pt x="1318" y="1406"/>
                  </a:lnTo>
                  <a:lnTo>
                    <a:pt x="1349" y="1410"/>
                  </a:lnTo>
                  <a:lnTo>
                    <a:pt x="1378" y="1414"/>
                  </a:lnTo>
                  <a:lnTo>
                    <a:pt x="1407" y="1419"/>
                  </a:lnTo>
                  <a:lnTo>
                    <a:pt x="1437" y="1424"/>
                  </a:lnTo>
                  <a:lnTo>
                    <a:pt x="1466" y="1430"/>
                  </a:lnTo>
                  <a:lnTo>
                    <a:pt x="1495" y="1437"/>
                  </a:lnTo>
                  <a:lnTo>
                    <a:pt x="1524" y="1445"/>
                  </a:lnTo>
                  <a:lnTo>
                    <a:pt x="1552" y="1454"/>
                  </a:lnTo>
                  <a:lnTo>
                    <a:pt x="1579" y="1463"/>
                  </a:lnTo>
                  <a:lnTo>
                    <a:pt x="1608" y="1472"/>
                  </a:lnTo>
                  <a:lnTo>
                    <a:pt x="1635" y="1483"/>
                  </a:lnTo>
                  <a:lnTo>
                    <a:pt x="1662" y="1493"/>
                  </a:lnTo>
                  <a:lnTo>
                    <a:pt x="1688" y="1505"/>
                  </a:lnTo>
                  <a:lnTo>
                    <a:pt x="1715" y="1517"/>
                  </a:lnTo>
                  <a:lnTo>
                    <a:pt x="1741" y="1530"/>
                  </a:lnTo>
                  <a:lnTo>
                    <a:pt x="1766" y="1544"/>
                  </a:lnTo>
                  <a:lnTo>
                    <a:pt x="1792" y="1558"/>
                  </a:lnTo>
                  <a:lnTo>
                    <a:pt x="1817" y="1572"/>
                  </a:lnTo>
                  <a:lnTo>
                    <a:pt x="1841" y="1587"/>
                  </a:lnTo>
                  <a:lnTo>
                    <a:pt x="1865" y="1603"/>
                  </a:lnTo>
                  <a:lnTo>
                    <a:pt x="1889" y="1619"/>
                  </a:lnTo>
                  <a:lnTo>
                    <a:pt x="1912" y="1635"/>
                  </a:lnTo>
                  <a:lnTo>
                    <a:pt x="1934" y="1653"/>
                  </a:lnTo>
                  <a:lnTo>
                    <a:pt x="1957" y="1671"/>
                  </a:lnTo>
                  <a:lnTo>
                    <a:pt x="1979" y="1689"/>
                  </a:lnTo>
                  <a:lnTo>
                    <a:pt x="2001" y="1708"/>
                  </a:lnTo>
                  <a:lnTo>
                    <a:pt x="2021" y="1727"/>
                  </a:lnTo>
                  <a:lnTo>
                    <a:pt x="2042" y="1748"/>
                  </a:lnTo>
                  <a:lnTo>
                    <a:pt x="2062" y="1768"/>
                  </a:lnTo>
                  <a:lnTo>
                    <a:pt x="2082" y="1789"/>
                  </a:lnTo>
                  <a:lnTo>
                    <a:pt x="2101" y="1810"/>
                  </a:lnTo>
                  <a:lnTo>
                    <a:pt x="2119" y="1832"/>
                  </a:lnTo>
                  <a:lnTo>
                    <a:pt x="2137" y="1854"/>
                  </a:lnTo>
                  <a:lnTo>
                    <a:pt x="2155" y="1876"/>
                  </a:lnTo>
                  <a:lnTo>
                    <a:pt x="2172" y="1899"/>
                  </a:lnTo>
                  <a:lnTo>
                    <a:pt x="2188" y="1923"/>
                  </a:lnTo>
                  <a:lnTo>
                    <a:pt x="2204" y="1947"/>
                  </a:lnTo>
                  <a:lnTo>
                    <a:pt x="2219" y="1971"/>
                  </a:lnTo>
                  <a:lnTo>
                    <a:pt x="2233" y="1995"/>
                  </a:lnTo>
                  <a:lnTo>
                    <a:pt x="2248" y="2021"/>
                  </a:lnTo>
                  <a:lnTo>
                    <a:pt x="2262" y="2046"/>
                  </a:lnTo>
                  <a:lnTo>
                    <a:pt x="2275" y="2072"/>
                  </a:lnTo>
                  <a:lnTo>
                    <a:pt x="2287" y="2097"/>
                  </a:lnTo>
                  <a:lnTo>
                    <a:pt x="2298" y="2125"/>
                  </a:lnTo>
                  <a:lnTo>
                    <a:pt x="2309" y="2151"/>
                  </a:lnTo>
                  <a:lnTo>
                    <a:pt x="2319" y="2178"/>
                  </a:lnTo>
                  <a:lnTo>
                    <a:pt x="2329" y="2206"/>
                  </a:lnTo>
                  <a:lnTo>
                    <a:pt x="2339" y="2233"/>
                  </a:lnTo>
                  <a:lnTo>
                    <a:pt x="2347" y="2261"/>
                  </a:lnTo>
                  <a:lnTo>
                    <a:pt x="2355" y="2289"/>
                  </a:lnTo>
                  <a:lnTo>
                    <a:pt x="2362" y="2318"/>
                  </a:lnTo>
                  <a:lnTo>
                    <a:pt x="2368" y="2347"/>
                  </a:lnTo>
                  <a:lnTo>
                    <a:pt x="2374" y="2376"/>
                  </a:lnTo>
                  <a:lnTo>
                    <a:pt x="2379" y="2406"/>
                  </a:lnTo>
                  <a:lnTo>
                    <a:pt x="2383" y="2435"/>
                  </a:lnTo>
                  <a:lnTo>
                    <a:pt x="2386" y="2464"/>
                  </a:lnTo>
                  <a:lnTo>
                    <a:pt x="2389" y="2495"/>
                  </a:lnTo>
                  <a:lnTo>
                    <a:pt x="2391" y="2525"/>
                  </a:lnTo>
                  <a:lnTo>
                    <a:pt x="2392" y="2555"/>
                  </a:lnTo>
                  <a:lnTo>
                    <a:pt x="2392" y="2586"/>
                  </a:lnTo>
                  <a:lnTo>
                    <a:pt x="2392" y="2600"/>
                  </a:lnTo>
                  <a:lnTo>
                    <a:pt x="2390" y="2613"/>
                  </a:lnTo>
                  <a:lnTo>
                    <a:pt x="2386" y="2626"/>
                  </a:lnTo>
                  <a:lnTo>
                    <a:pt x="2382" y="2638"/>
                  </a:lnTo>
                  <a:lnTo>
                    <a:pt x="2376" y="2650"/>
                  </a:lnTo>
                  <a:lnTo>
                    <a:pt x="2369" y="2661"/>
                  </a:lnTo>
                  <a:lnTo>
                    <a:pt x="2361" y="2672"/>
                  </a:lnTo>
                  <a:lnTo>
                    <a:pt x="2353" y="2682"/>
                  </a:lnTo>
                  <a:lnTo>
                    <a:pt x="2343" y="2691"/>
                  </a:lnTo>
                  <a:lnTo>
                    <a:pt x="2331" y="2699"/>
                  </a:lnTo>
                  <a:lnTo>
                    <a:pt x="2320" y="2705"/>
                  </a:lnTo>
                  <a:lnTo>
                    <a:pt x="2308" y="2711"/>
                  </a:lnTo>
                  <a:lnTo>
                    <a:pt x="2296" y="2715"/>
                  </a:lnTo>
                  <a:lnTo>
                    <a:pt x="2283" y="2719"/>
                  </a:lnTo>
                  <a:lnTo>
                    <a:pt x="2269" y="2721"/>
                  </a:lnTo>
                  <a:lnTo>
                    <a:pt x="2256" y="2722"/>
                  </a:lnTo>
                  <a:lnTo>
                    <a:pt x="2250" y="2721"/>
                  </a:lnTo>
                  <a:lnTo>
                    <a:pt x="2244" y="2721"/>
                  </a:lnTo>
                  <a:lnTo>
                    <a:pt x="2147" y="2721"/>
                  </a:lnTo>
                  <a:lnTo>
                    <a:pt x="2055" y="2721"/>
                  </a:lnTo>
                  <a:lnTo>
                    <a:pt x="1969" y="2722"/>
                  </a:lnTo>
                  <a:lnTo>
                    <a:pt x="1886" y="2722"/>
                  </a:lnTo>
                  <a:lnTo>
                    <a:pt x="1807" y="2722"/>
                  </a:lnTo>
                  <a:lnTo>
                    <a:pt x="1731" y="2722"/>
                  </a:lnTo>
                  <a:lnTo>
                    <a:pt x="1660" y="2722"/>
                  </a:lnTo>
                  <a:lnTo>
                    <a:pt x="1593" y="2722"/>
                  </a:lnTo>
                  <a:lnTo>
                    <a:pt x="1531" y="2723"/>
                  </a:lnTo>
                  <a:lnTo>
                    <a:pt x="1472" y="2723"/>
                  </a:lnTo>
                  <a:lnTo>
                    <a:pt x="1417" y="2723"/>
                  </a:lnTo>
                  <a:lnTo>
                    <a:pt x="1365" y="2723"/>
                  </a:lnTo>
                  <a:lnTo>
                    <a:pt x="1317" y="2723"/>
                  </a:lnTo>
                  <a:lnTo>
                    <a:pt x="1274" y="2723"/>
                  </a:lnTo>
                  <a:lnTo>
                    <a:pt x="1235" y="2723"/>
                  </a:lnTo>
                  <a:lnTo>
                    <a:pt x="1198" y="2723"/>
                  </a:lnTo>
                  <a:lnTo>
                    <a:pt x="1162" y="2723"/>
                  </a:lnTo>
                  <a:lnTo>
                    <a:pt x="1121" y="2723"/>
                  </a:lnTo>
                  <a:lnTo>
                    <a:pt x="1078" y="2723"/>
                  </a:lnTo>
                  <a:lnTo>
                    <a:pt x="1029" y="2723"/>
                  </a:lnTo>
                  <a:lnTo>
                    <a:pt x="978" y="2723"/>
                  </a:lnTo>
                  <a:lnTo>
                    <a:pt x="922" y="2723"/>
                  </a:lnTo>
                  <a:lnTo>
                    <a:pt x="863" y="2723"/>
                  </a:lnTo>
                  <a:lnTo>
                    <a:pt x="799" y="2722"/>
                  </a:lnTo>
                  <a:lnTo>
                    <a:pt x="730" y="2722"/>
                  </a:lnTo>
                  <a:lnTo>
                    <a:pt x="658" y="2722"/>
                  </a:lnTo>
                  <a:lnTo>
                    <a:pt x="582" y="2722"/>
                  </a:lnTo>
                  <a:lnTo>
                    <a:pt x="502" y="2722"/>
                  </a:lnTo>
                  <a:lnTo>
                    <a:pt x="417" y="2722"/>
                  </a:lnTo>
                  <a:lnTo>
                    <a:pt x="328" y="2721"/>
                  </a:lnTo>
                  <a:lnTo>
                    <a:pt x="235" y="2721"/>
                  </a:lnTo>
                  <a:lnTo>
                    <a:pt x="137" y="2721"/>
                  </a:lnTo>
                  <a:lnTo>
                    <a:pt x="122" y="2720"/>
                  </a:lnTo>
                  <a:lnTo>
                    <a:pt x="109" y="2718"/>
                  </a:lnTo>
                  <a:lnTo>
                    <a:pt x="96" y="2715"/>
                  </a:lnTo>
                  <a:lnTo>
                    <a:pt x="84" y="2710"/>
                  </a:lnTo>
                  <a:lnTo>
                    <a:pt x="72" y="2705"/>
                  </a:lnTo>
                  <a:lnTo>
                    <a:pt x="61" y="2698"/>
                  </a:lnTo>
                  <a:lnTo>
                    <a:pt x="50" y="2690"/>
                  </a:lnTo>
                  <a:lnTo>
                    <a:pt x="41" y="2682"/>
                  </a:lnTo>
                  <a:lnTo>
                    <a:pt x="31" y="2671"/>
                  </a:lnTo>
                  <a:lnTo>
                    <a:pt x="23" y="2661"/>
                  </a:lnTo>
                  <a:lnTo>
                    <a:pt x="17" y="2650"/>
                  </a:lnTo>
                  <a:lnTo>
                    <a:pt x="11" y="2638"/>
                  </a:lnTo>
                  <a:lnTo>
                    <a:pt x="6" y="2626"/>
                  </a:lnTo>
                  <a:lnTo>
                    <a:pt x="3" y="2613"/>
                  </a:lnTo>
                  <a:lnTo>
                    <a:pt x="1" y="2600"/>
                  </a:lnTo>
                  <a:lnTo>
                    <a:pt x="0" y="2586"/>
                  </a:lnTo>
                  <a:lnTo>
                    <a:pt x="0" y="2555"/>
                  </a:lnTo>
                  <a:lnTo>
                    <a:pt x="1" y="2525"/>
                  </a:lnTo>
                  <a:lnTo>
                    <a:pt x="3" y="2495"/>
                  </a:lnTo>
                  <a:lnTo>
                    <a:pt x="6" y="2464"/>
                  </a:lnTo>
                  <a:lnTo>
                    <a:pt x="9" y="2435"/>
                  </a:lnTo>
                  <a:lnTo>
                    <a:pt x="13" y="2406"/>
                  </a:lnTo>
                  <a:lnTo>
                    <a:pt x="18" y="2376"/>
                  </a:lnTo>
                  <a:lnTo>
                    <a:pt x="24" y="2347"/>
                  </a:lnTo>
                  <a:lnTo>
                    <a:pt x="30" y="2318"/>
                  </a:lnTo>
                  <a:lnTo>
                    <a:pt x="38" y="2289"/>
                  </a:lnTo>
                  <a:lnTo>
                    <a:pt x="46" y="2261"/>
                  </a:lnTo>
                  <a:lnTo>
                    <a:pt x="54" y="2233"/>
                  </a:lnTo>
                  <a:lnTo>
                    <a:pt x="63" y="2206"/>
                  </a:lnTo>
                  <a:lnTo>
                    <a:pt x="72" y="2178"/>
                  </a:lnTo>
                  <a:lnTo>
                    <a:pt x="83" y="2151"/>
                  </a:lnTo>
                  <a:lnTo>
                    <a:pt x="94" y="2125"/>
                  </a:lnTo>
                  <a:lnTo>
                    <a:pt x="105" y="2097"/>
                  </a:lnTo>
                  <a:lnTo>
                    <a:pt x="117" y="2072"/>
                  </a:lnTo>
                  <a:lnTo>
                    <a:pt x="131" y="2046"/>
                  </a:lnTo>
                  <a:lnTo>
                    <a:pt x="144" y="2021"/>
                  </a:lnTo>
                  <a:lnTo>
                    <a:pt x="158" y="1995"/>
                  </a:lnTo>
                  <a:lnTo>
                    <a:pt x="173" y="1971"/>
                  </a:lnTo>
                  <a:lnTo>
                    <a:pt x="188" y="1947"/>
                  </a:lnTo>
                  <a:lnTo>
                    <a:pt x="204" y="1923"/>
                  </a:lnTo>
                  <a:lnTo>
                    <a:pt x="221" y="1899"/>
                  </a:lnTo>
                  <a:lnTo>
                    <a:pt x="238" y="1876"/>
                  </a:lnTo>
                  <a:lnTo>
                    <a:pt x="255" y="1854"/>
                  </a:lnTo>
                  <a:lnTo>
                    <a:pt x="273" y="1832"/>
                  </a:lnTo>
                  <a:lnTo>
                    <a:pt x="291" y="1810"/>
                  </a:lnTo>
                  <a:lnTo>
                    <a:pt x="311" y="1789"/>
                  </a:lnTo>
                  <a:lnTo>
                    <a:pt x="330" y="1768"/>
                  </a:lnTo>
                  <a:lnTo>
                    <a:pt x="350" y="1748"/>
                  </a:lnTo>
                  <a:lnTo>
                    <a:pt x="371" y="1727"/>
                  </a:lnTo>
                  <a:lnTo>
                    <a:pt x="391" y="1708"/>
                  </a:lnTo>
                  <a:lnTo>
                    <a:pt x="414" y="1689"/>
                  </a:lnTo>
                  <a:lnTo>
                    <a:pt x="435" y="1671"/>
                  </a:lnTo>
                  <a:lnTo>
                    <a:pt x="457" y="1653"/>
                  </a:lnTo>
                  <a:lnTo>
                    <a:pt x="480" y="1635"/>
                  </a:lnTo>
                  <a:lnTo>
                    <a:pt x="504" y="1619"/>
                  </a:lnTo>
                  <a:lnTo>
                    <a:pt x="527" y="1603"/>
                  </a:lnTo>
                  <a:lnTo>
                    <a:pt x="551" y="1587"/>
                  </a:lnTo>
                  <a:lnTo>
                    <a:pt x="575" y="1572"/>
                  </a:lnTo>
                  <a:lnTo>
                    <a:pt x="601" y="1558"/>
                  </a:lnTo>
                  <a:lnTo>
                    <a:pt x="626" y="1544"/>
                  </a:lnTo>
                  <a:lnTo>
                    <a:pt x="651" y="1530"/>
                  </a:lnTo>
                  <a:lnTo>
                    <a:pt x="677" y="1517"/>
                  </a:lnTo>
                  <a:lnTo>
                    <a:pt x="704" y="1505"/>
                  </a:lnTo>
                  <a:lnTo>
                    <a:pt x="730" y="1493"/>
                  </a:lnTo>
                  <a:lnTo>
                    <a:pt x="757" y="1483"/>
                  </a:lnTo>
                  <a:lnTo>
                    <a:pt x="785" y="1472"/>
                  </a:lnTo>
                  <a:lnTo>
                    <a:pt x="812" y="1463"/>
                  </a:lnTo>
                  <a:lnTo>
                    <a:pt x="840" y="1454"/>
                  </a:lnTo>
                  <a:lnTo>
                    <a:pt x="869" y="1445"/>
                  </a:lnTo>
                  <a:lnTo>
                    <a:pt x="897" y="1437"/>
                  </a:lnTo>
                  <a:lnTo>
                    <a:pt x="926" y="1430"/>
                  </a:lnTo>
                  <a:lnTo>
                    <a:pt x="956" y="1424"/>
                  </a:lnTo>
                  <a:lnTo>
                    <a:pt x="985" y="1419"/>
                  </a:lnTo>
                  <a:lnTo>
                    <a:pt x="1014" y="1414"/>
                  </a:lnTo>
                  <a:lnTo>
                    <a:pt x="1043" y="1410"/>
                  </a:lnTo>
                  <a:lnTo>
                    <a:pt x="1074" y="1406"/>
                  </a:lnTo>
                  <a:lnTo>
                    <a:pt x="1104" y="1404"/>
                  </a:lnTo>
                  <a:lnTo>
                    <a:pt x="1134" y="1402"/>
                  </a:lnTo>
                  <a:lnTo>
                    <a:pt x="1165" y="1401"/>
                  </a:lnTo>
                  <a:lnTo>
                    <a:pt x="1196" y="1400"/>
                  </a:lnTo>
                  <a:close/>
                  <a:moveTo>
                    <a:pt x="1474" y="386"/>
                  </a:moveTo>
                  <a:lnTo>
                    <a:pt x="1460" y="373"/>
                  </a:lnTo>
                  <a:lnTo>
                    <a:pt x="1446" y="361"/>
                  </a:lnTo>
                  <a:lnTo>
                    <a:pt x="1431" y="350"/>
                  </a:lnTo>
                  <a:lnTo>
                    <a:pt x="1416" y="339"/>
                  </a:lnTo>
                  <a:lnTo>
                    <a:pt x="1399" y="329"/>
                  </a:lnTo>
                  <a:lnTo>
                    <a:pt x="1383" y="320"/>
                  </a:lnTo>
                  <a:lnTo>
                    <a:pt x="1366" y="310"/>
                  </a:lnTo>
                  <a:lnTo>
                    <a:pt x="1349" y="302"/>
                  </a:lnTo>
                  <a:lnTo>
                    <a:pt x="1332" y="296"/>
                  </a:lnTo>
                  <a:lnTo>
                    <a:pt x="1313" y="290"/>
                  </a:lnTo>
                  <a:lnTo>
                    <a:pt x="1294" y="284"/>
                  </a:lnTo>
                  <a:lnTo>
                    <a:pt x="1275" y="280"/>
                  </a:lnTo>
                  <a:lnTo>
                    <a:pt x="1256" y="277"/>
                  </a:lnTo>
                  <a:lnTo>
                    <a:pt x="1237" y="274"/>
                  </a:lnTo>
                  <a:lnTo>
                    <a:pt x="1216" y="273"/>
                  </a:lnTo>
                  <a:lnTo>
                    <a:pt x="1196" y="272"/>
                  </a:lnTo>
                  <a:lnTo>
                    <a:pt x="1176" y="273"/>
                  </a:lnTo>
                  <a:lnTo>
                    <a:pt x="1157" y="274"/>
                  </a:lnTo>
                  <a:lnTo>
                    <a:pt x="1136" y="277"/>
                  </a:lnTo>
                  <a:lnTo>
                    <a:pt x="1117" y="280"/>
                  </a:lnTo>
                  <a:lnTo>
                    <a:pt x="1098" y="284"/>
                  </a:lnTo>
                  <a:lnTo>
                    <a:pt x="1080" y="290"/>
                  </a:lnTo>
                  <a:lnTo>
                    <a:pt x="1062" y="296"/>
                  </a:lnTo>
                  <a:lnTo>
                    <a:pt x="1043" y="302"/>
                  </a:lnTo>
                  <a:lnTo>
                    <a:pt x="1026" y="310"/>
                  </a:lnTo>
                  <a:lnTo>
                    <a:pt x="1009" y="320"/>
                  </a:lnTo>
                  <a:lnTo>
                    <a:pt x="993" y="329"/>
                  </a:lnTo>
                  <a:lnTo>
                    <a:pt x="977" y="339"/>
                  </a:lnTo>
                  <a:lnTo>
                    <a:pt x="962" y="350"/>
                  </a:lnTo>
                  <a:lnTo>
                    <a:pt x="947" y="361"/>
                  </a:lnTo>
                  <a:lnTo>
                    <a:pt x="932" y="373"/>
                  </a:lnTo>
                  <a:lnTo>
                    <a:pt x="919" y="386"/>
                  </a:lnTo>
                  <a:lnTo>
                    <a:pt x="906" y="399"/>
                  </a:lnTo>
                  <a:lnTo>
                    <a:pt x="894" y="414"/>
                  </a:lnTo>
                  <a:lnTo>
                    <a:pt x="882" y="429"/>
                  </a:lnTo>
                  <a:lnTo>
                    <a:pt x="872" y="444"/>
                  </a:lnTo>
                  <a:lnTo>
                    <a:pt x="860" y="459"/>
                  </a:lnTo>
                  <a:lnTo>
                    <a:pt x="851" y="475"/>
                  </a:lnTo>
                  <a:lnTo>
                    <a:pt x="843" y="492"/>
                  </a:lnTo>
                  <a:lnTo>
                    <a:pt x="835" y="510"/>
                  </a:lnTo>
                  <a:lnTo>
                    <a:pt x="828" y="528"/>
                  </a:lnTo>
                  <a:lnTo>
                    <a:pt x="822" y="545"/>
                  </a:lnTo>
                  <a:lnTo>
                    <a:pt x="816" y="564"/>
                  </a:lnTo>
                  <a:lnTo>
                    <a:pt x="812" y="582"/>
                  </a:lnTo>
                  <a:lnTo>
                    <a:pt x="809" y="602"/>
                  </a:lnTo>
                  <a:lnTo>
                    <a:pt x="806" y="621"/>
                  </a:lnTo>
                  <a:lnTo>
                    <a:pt x="805" y="641"/>
                  </a:lnTo>
                  <a:lnTo>
                    <a:pt x="804" y="661"/>
                  </a:lnTo>
                  <a:lnTo>
                    <a:pt x="805" y="681"/>
                  </a:lnTo>
                  <a:lnTo>
                    <a:pt x="806" y="701"/>
                  </a:lnTo>
                  <a:lnTo>
                    <a:pt x="809" y="720"/>
                  </a:lnTo>
                  <a:lnTo>
                    <a:pt x="812" y="739"/>
                  </a:lnTo>
                  <a:lnTo>
                    <a:pt x="816" y="758"/>
                  </a:lnTo>
                  <a:lnTo>
                    <a:pt x="822" y="776"/>
                  </a:lnTo>
                  <a:lnTo>
                    <a:pt x="828" y="795"/>
                  </a:lnTo>
                  <a:lnTo>
                    <a:pt x="835" y="812"/>
                  </a:lnTo>
                  <a:lnTo>
                    <a:pt x="843" y="829"/>
                  </a:lnTo>
                  <a:lnTo>
                    <a:pt x="851" y="846"/>
                  </a:lnTo>
                  <a:lnTo>
                    <a:pt x="860" y="862"/>
                  </a:lnTo>
                  <a:lnTo>
                    <a:pt x="872" y="878"/>
                  </a:lnTo>
                  <a:lnTo>
                    <a:pt x="882" y="894"/>
                  </a:lnTo>
                  <a:lnTo>
                    <a:pt x="894" y="908"/>
                  </a:lnTo>
                  <a:lnTo>
                    <a:pt x="906" y="922"/>
                  </a:lnTo>
                  <a:lnTo>
                    <a:pt x="919" y="936"/>
                  </a:lnTo>
                  <a:lnTo>
                    <a:pt x="932" y="948"/>
                  </a:lnTo>
                  <a:lnTo>
                    <a:pt x="947" y="961"/>
                  </a:lnTo>
                  <a:lnTo>
                    <a:pt x="962" y="972"/>
                  </a:lnTo>
                  <a:lnTo>
                    <a:pt x="977" y="984"/>
                  </a:lnTo>
                  <a:lnTo>
                    <a:pt x="993" y="994"/>
                  </a:lnTo>
                  <a:lnTo>
                    <a:pt x="1009" y="1003"/>
                  </a:lnTo>
                  <a:lnTo>
                    <a:pt x="1026" y="1011"/>
                  </a:lnTo>
                  <a:lnTo>
                    <a:pt x="1043" y="1019"/>
                  </a:lnTo>
                  <a:lnTo>
                    <a:pt x="1062" y="1026"/>
                  </a:lnTo>
                  <a:lnTo>
                    <a:pt x="1080" y="1032"/>
                  </a:lnTo>
                  <a:lnTo>
                    <a:pt x="1098" y="1037"/>
                  </a:lnTo>
                  <a:lnTo>
                    <a:pt x="1117" y="1042"/>
                  </a:lnTo>
                  <a:lnTo>
                    <a:pt x="1136" y="1045"/>
                  </a:lnTo>
                  <a:lnTo>
                    <a:pt x="1157" y="1047"/>
                  </a:lnTo>
                  <a:lnTo>
                    <a:pt x="1176" y="1049"/>
                  </a:lnTo>
                  <a:lnTo>
                    <a:pt x="1196" y="1049"/>
                  </a:lnTo>
                  <a:lnTo>
                    <a:pt x="1216" y="1049"/>
                  </a:lnTo>
                  <a:lnTo>
                    <a:pt x="1237" y="1047"/>
                  </a:lnTo>
                  <a:lnTo>
                    <a:pt x="1256" y="1045"/>
                  </a:lnTo>
                  <a:lnTo>
                    <a:pt x="1275" y="1042"/>
                  </a:lnTo>
                  <a:lnTo>
                    <a:pt x="1294" y="1037"/>
                  </a:lnTo>
                  <a:lnTo>
                    <a:pt x="1313" y="1032"/>
                  </a:lnTo>
                  <a:lnTo>
                    <a:pt x="1332" y="1026"/>
                  </a:lnTo>
                  <a:lnTo>
                    <a:pt x="1349" y="1019"/>
                  </a:lnTo>
                  <a:lnTo>
                    <a:pt x="1366" y="1011"/>
                  </a:lnTo>
                  <a:lnTo>
                    <a:pt x="1383" y="1003"/>
                  </a:lnTo>
                  <a:lnTo>
                    <a:pt x="1399" y="994"/>
                  </a:lnTo>
                  <a:lnTo>
                    <a:pt x="1416" y="984"/>
                  </a:lnTo>
                  <a:lnTo>
                    <a:pt x="1431" y="972"/>
                  </a:lnTo>
                  <a:lnTo>
                    <a:pt x="1446" y="961"/>
                  </a:lnTo>
                  <a:lnTo>
                    <a:pt x="1460" y="948"/>
                  </a:lnTo>
                  <a:lnTo>
                    <a:pt x="1474" y="936"/>
                  </a:lnTo>
                  <a:lnTo>
                    <a:pt x="1487" y="922"/>
                  </a:lnTo>
                  <a:lnTo>
                    <a:pt x="1499" y="908"/>
                  </a:lnTo>
                  <a:lnTo>
                    <a:pt x="1511" y="894"/>
                  </a:lnTo>
                  <a:lnTo>
                    <a:pt x="1522" y="878"/>
                  </a:lnTo>
                  <a:lnTo>
                    <a:pt x="1532" y="862"/>
                  </a:lnTo>
                  <a:lnTo>
                    <a:pt x="1541" y="846"/>
                  </a:lnTo>
                  <a:lnTo>
                    <a:pt x="1550" y="829"/>
                  </a:lnTo>
                  <a:lnTo>
                    <a:pt x="1558" y="812"/>
                  </a:lnTo>
                  <a:lnTo>
                    <a:pt x="1565" y="795"/>
                  </a:lnTo>
                  <a:lnTo>
                    <a:pt x="1571" y="776"/>
                  </a:lnTo>
                  <a:lnTo>
                    <a:pt x="1576" y="758"/>
                  </a:lnTo>
                  <a:lnTo>
                    <a:pt x="1580" y="739"/>
                  </a:lnTo>
                  <a:lnTo>
                    <a:pt x="1584" y="720"/>
                  </a:lnTo>
                  <a:lnTo>
                    <a:pt x="1586" y="701"/>
                  </a:lnTo>
                  <a:lnTo>
                    <a:pt x="1588" y="681"/>
                  </a:lnTo>
                  <a:lnTo>
                    <a:pt x="1588" y="661"/>
                  </a:lnTo>
                  <a:lnTo>
                    <a:pt x="1588" y="641"/>
                  </a:lnTo>
                  <a:lnTo>
                    <a:pt x="1586" y="621"/>
                  </a:lnTo>
                  <a:lnTo>
                    <a:pt x="1584" y="602"/>
                  </a:lnTo>
                  <a:lnTo>
                    <a:pt x="1580" y="582"/>
                  </a:lnTo>
                  <a:lnTo>
                    <a:pt x="1576" y="564"/>
                  </a:lnTo>
                  <a:lnTo>
                    <a:pt x="1571" y="545"/>
                  </a:lnTo>
                  <a:lnTo>
                    <a:pt x="1565" y="528"/>
                  </a:lnTo>
                  <a:lnTo>
                    <a:pt x="1558" y="510"/>
                  </a:lnTo>
                  <a:lnTo>
                    <a:pt x="1550" y="492"/>
                  </a:lnTo>
                  <a:lnTo>
                    <a:pt x="1541" y="475"/>
                  </a:lnTo>
                  <a:lnTo>
                    <a:pt x="1532" y="459"/>
                  </a:lnTo>
                  <a:lnTo>
                    <a:pt x="1522" y="444"/>
                  </a:lnTo>
                  <a:lnTo>
                    <a:pt x="1511" y="429"/>
                  </a:lnTo>
                  <a:lnTo>
                    <a:pt x="1499" y="414"/>
                  </a:lnTo>
                  <a:lnTo>
                    <a:pt x="1487" y="399"/>
                  </a:lnTo>
                  <a:lnTo>
                    <a:pt x="1474" y="386"/>
                  </a:lnTo>
                  <a:close/>
                  <a:moveTo>
                    <a:pt x="1196" y="0"/>
                  </a:moveTo>
                  <a:lnTo>
                    <a:pt x="1231" y="1"/>
                  </a:lnTo>
                  <a:lnTo>
                    <a:pt x="1265" y="4"/>
                  </a:lnTo>
                  <a:lnTo>
                    <a:pt x="1298" y="8"/>
                  </a:lnTo>
                  <a:lnTo>
                    <a:pt x="1331" y="14"/>
                  </a:lnTo>
                  <a:lnTo>
                    <a:pt x="1363" y="21"/>
                  </a:lnTo>
                  <a:lnTo>
                    <a:pt x="1394" y="31"/>
                  </a:lnTo>
                  <a:lnTo>
                    <a:pt x="1426" y="41"/>
                  </a:lnTo>
                  <a:lnTo>
                    <a:pt x="1456" y="53"/>
                  </a:lnTo>
                  <a:lnTo>
                    <a:pt x="1485" y="66"/>
                  </a:lnTo>
                  <a:lnTo>
                    <a:pt x="1514" y="80"/>
                  </a:lnTo>
                  <a:lnTo>
                    <a:pt x="1542" y="96"/>
                  </a:lnTo>
                  <a:lnTo>
                    <a:pt x="1569" y="113"/>
                  </a:lnTo>
                  <a:lnTo>
                    <a:pt x="1595" y="132"/>
                  </a:lnTo>
                  <a:lnTo>
                    <a:pt x="1621" y="152"/>
                  </a:lnTo>
                  <a:lnTo>
                    <a:pt x="1644" y="172"/>
                  </a:lnTo>
                  <a:lnTo>
                    <a:pt x="1667" y="194"/>
                  </a:lnTo>
                  <a:lnTo>
                    <a:pt x="1690" y="216"/>
                  </a:lnTo>
                  <a:lnTo>
                    <a:pt x="1711" y="241"/>
                  </a:lnTo>
                  <a:lnTo>
                    <a:pt x="1731" y="266"/>
                  </a:lnTo>
                  <a:lnTo>
                    <a:pt x="1749" y="291"/>
                  </a:lnTo>
                  <a:lnTo>
                    <a:pt x="1766" y="319"/>
                  </a:lnTo>
                  <a:lnTo>
                    <a:pt x="1783" y="346"/>
                  </a:lnTo>
                  <a:lnTo>
                    <a:pt x="1798" y="375"/>
                  </a:lnTo>
                  <a:lnTo>
                    <a:pt x="1811" y="403"/>
                  </a:lnTo>
                  <a:lnTo>
                    <a:pt x="1823" y="434"/>
                  </a:lnTo>
                  <a:lnTo>
                    <a:pt x="1833" y="465"/>
                  </a:lnTo>
                  <a:lnTo>
                    <a:pt x="1842" y="495"/>
                  </a:lnTo>
                  <a:lnTo>
                    <a:pt x="1849" y="528"/>
                  </a:lnTo>
                  <a:lnTo>
                    <a:pt x="1855" y="560"/>
                  </a:lnTo>
                  <a:lnTo>
                    <a:pt x="1859" y="593"/>
                  </a:lnTo>
                  <a:lnTo>
                    <a:pt x="1862" y="627"/>
                  </a:lnTo>
                  <a:lnTo>
                    <a:pt x="1863" y="661"/>
                  </a:lnTo>
                  <a:lnTo>
                    <a:pt x="1862" y="695"/>
                  </a:lnTo>
                  <a:lnTo>
                    <a:pt x="1859" y="729"/>
                  </a:lnTo>
                  <a:lnTo>
                    <a:pt x="1855" y="761"/>
                  </a:lnTo>
                  <a:lnTo>
                    <a:pt x="1849" y="794"/>
                  </a:lnTo>
                  <a:lnTo>
                    <a:pt x="1842" y="826"/>
                  </a:lnTo>
                  <a:lnTo>
                    <a:pt x="1833" y="857"/>
                  </a:lnTo>
                  <a:lnTo>
                    <a:pt x="1823" y="888"/>
                  </a:lnTo>
                  <a:lnTo>
                    <a:pt x="1811" y="918"/>
                  </a:lnTo>
                  <a:lnTo>
                    <a:pt x="1798" y="947"/>
                  </a:lnTo>
                  <a:lnTo>
                    <a:pt x="1783" y="976"/>
                  </a:lnTo>
                  <a:lnTo>
                    <a:pt x="1766" y="1004"/>
                  </a:lnTo>
                  <a:lnTo>
                    <a:pt x="1749" y="1030"/>
                  </a:lnTo>
                  <a:lnTo>
                    <a:pt x="1731" y="1056"/>
                  </a:lnTo>
                  <a:lnTo>
                    <a:pt x="1711" y="1081"/>
                  </a:lnTo>
                  <a:lnTo>
                    <a:pt x="1690" y="1105"/>
                  </a:lnTo>
                  <a:lnTo>
                    <a:pt x="1667" y="1128"/>
                  </a:lnTo>
                  <a:lnTo>
                    <a:pt x="1644" y="1149"/>
                  </a:lnTo>
                  <a:lnTo>
                    <a:pt x="1621" y="1171"/>
                  </a:lnTo>
                  <a:lnTo>
                    <a:pt x="1595" y="1190"/>
                  </a:lnTo>
                  <a:lnTo>
                    <a:pt x="1569" y="1209"/>
                  </a:lnTo>
                  <a:lnTo>
                    <a:pt x="1542" y="1226"/>
                  </a:lnTo>
                  <a:lnTo>
                    <a:pt x="1514" y="1241"/>
                  </a:lnTo>
                  <a:lnTo>
                    <a:pt x="1485" y="1256"/>
                  </a:lnTo>
                  <a:lnTo>
                    <a:pt x="1456" y="1270"/>
                  </a:lnTo>
                  <a:lnTo>
                    <a:pt x="1426" y="1282"/>
                  </a:lnTo>
                  <a:lnTo>
                    <a:pt x="1394" y="1292"/>
                  </a:lnTo>
                  <a:lnTo>
                    <a:pt x="1363" y="1301"/>
                  </a:lnTo>
                  <a:lnTo>
                    <a:pt x="1331" y="1308"/>
                  </a:lnTo>
                  <a:lnTo>
                    <a:pt x="1298" y="1314"/>
                  </a:lnTo>
                  <a:lnTo>
                    <a:pt x="1265" y="1318"/>
                  </a:lnTo>
                  <a:lnTo>
                    <a:pt x="1231" y="1320"/>
                  </a:lnTo>
                  <a:lnTo>
                    <a:pt x="1196" y="1321"/>
                  </a:lnTo>
                  <a:lnTo>
                    <a:pt x="1162" y="1320"/>
                  </a:lnTo>
                  <a:lnTo>
                    <a:pt x="1128" y="1318"/>
                  </a:lnTo>
                  <a:lnTo>
                    <a:pt x="1095" y="1314"/>
                  </a:lnTo>
                  <a:lnTo>
                    <a:pt x="1062" y="1308"/>
                  </a:lnTo>
                  <a:lnTo>
                    <a:pt x="1030" y="1301"/>
                  </a:lnTo>
                  <a:lnTo>
                    <a:pt x="998" y="1292"/>
                  </a:lnTo>
                  <a:lnTo>
                    <a:pt x="968" y="1282"/>
                  </a:lnTo>
                  <a:lnTo>
                    <a:pt x="937" y="1270"/>
                  </a:lnTo>
                  <a:lnTo>
                    <a:pt x="907" y="1256"/>
                  </a:lnTo>
                  <a:lnTo>
                    <a:pt x="879" y="1241"/>
                  </a:lnTo>
                  <a:lnTo>
                    <a:pt x="850" y="1226"/>
                  </a:lnTo>
                  <a:lnTo>
                    <a:pt x="824" y="1209"/>
                  </a:lnTo>
                  <a:lnTo>
                    <a:pt x="798" y="1190"/>
                  </a:lnTo>
                  <a:lnTo>
                    <a:pt x="773" y="1171"/>
                  </a:lnTo>
                  <a:lnTo>
                    <a:pt x="748" y="1149"/>
                  </a:lnTo>
                  <a:lnTo>
                    <a:pt x="725" y="1128"/>
                  </a:lnTo>
                  <a:lnTo>
                    <a:pt x="703" y="1105"/>
                  </a:lnTo>
                  <a:lnTo>
                    <a:pt x="683" y="1081"/>
                  </a:lnTo>
                  <a:lnTo>
                    <a:pt x="662" y="1056"/>
                  </a:lnTo>
                  <a:lnTo>
                    <a:pt x="644" y="1030"/>
                  </a:lnTo>
                  <a:lnTo>
                    <a:pt x="626" y="1004"/>
                  </a:lnTo>
                  <a:lnTo>
                    <a:pt x="611" y="976"/>
                  </a:lnTo>
                  <a:lnTo>
                    <a:pt x="596" y="947"/>
                  </a:lnTo>
                  <a:lnTo>
                    <a:pt x="582" y="918"/>
                  </a:lnTo>
                  <a:lnTo>
                    <a:pt x="570" y="888"/>
                  </a:lnTo>
                  <a:lnTo>
                    <a:pt x="560" y="857"/>
                  </a:lnTo>
                  <a:lnTo>
                    <a:pt x="551" y="826"/>
                  </a:lnTo>
                  <a:lnTo>
                    <a:pt x="543" y="794"/>
                  </a:lnTo>
                  <a:lnTo>
                    <a:pt x="538" y="761"/>
                  </a:lnTo>
                  <a:lnTo>
                    <a:pt x="533" y="729"/>
                  </a:lnTo>
                  <a:lnTo>
                    <a:pt x="531" y="695"/>
                  </a:lnTo>
                  <a:lnTo>
                    <a:pt x="530" y="661"/>
                  </a:lnTo>
                  <a:lnTo>
                    <a:pt x="531" y="627"/>
                  </a:lnTo>
                  <a:lnTo>
                    <a:pt x="533" y="593"/>
                  </a:lnTo>
                  <a:lnTo>
                    <a:pt x="538" y="560"/>
                  </a:lnTo>
                  <a:lnTo>
                    <a:pt x="543" y="528"/>
                  </a:lnTo>
                  <a:lnTo>
                    <a:pt x="551" y="495"/>
                  </a:lnTo>
                  <a:lnTo>
                    <a:pt x="560" y="465"/>
                  </a:lnTo>
                  <a:lnTo>
                    <a:pt x="570" y="434"/>
                  </a:lnTo>
                  <a:lnTo>
                    <a:pt x="582" y="403"/>
                  </a:lnTo>
                  <a:lnTo>
                    <a:pt x="596" y="375"/>
                  </a:lnTo>
                  <a:lnTo>
                    <a:pt x="611" y="346"/>
                  </a:lnTo>
                  <a:lnTo>
                    <a:pt x="626" y="319"/>
                  </a:lnTo>
                  <a:lnTo>
                    <a:pt x="644" y="291"/>
                  </a:lnTo>
                  <a:lnTo>
                    <a:pt x="662" y="266"/>
                  </a:lnTo>
                  <a:lnTo>
                    <a:pt x="683" y="241"/>
                  </a:lnTo>
                  <a:lnTo>
                    <a:pt x="703" y="216"/>
                  </a:lnTo>
                  <a:lnTo>
                    <a:pt x="725" y="194"/>
                  </a:lnTo>
                  <a:lnTo>
                    <a:pt x="748" y="172"/>
                  </a:lnTo>
                  <a:lnTo>
                    <a:pt x="773" y="152"/>
                  </a:lnTo>
                  <a:lnTo>
                    <a:pt x="798" y="132"/>
                  </a:lnTo>
                  <a:lnTo>
                    <a:pt x="824" y="113"/>
                  </a:lnTo>
                  <a:lnTo>
                    <a:pt x="850" y="96"/>
                  </a:lnTo>
                  <a:lnTo>
                    <a:pt x="879" y="80"/>
                  </a:lnTo>
                  <a:lnTo>
                    <a:pt x="907" y="66"/>
                  </a:lnTo>
                  <a:lnTo>
                    <a:pt x="937" y="53"/>
                  </a:lnTo>
                  <a:lnTo>
                    <a:pt x="968" y="41"/>
                  </a:lnTo>
                  <a:lnTo>
                    <a:pt x="998" y="31"/>
                  </a:lnTo>
                  <a:lnTo>
                    <a:pt x="1030" y="21"/>
                  </a:lnTo>
                  <a:lnTo>
                    <a:pt x="1062" y="14"/>
                  </a:lnTo>
                  <a:lnTo>
                    <a:pt x="1095" y="8"/>
                  </a:lnTo>
                  <a:lnTo>
                    <a:pt x="1128" y="4"/>
                  </a:lnTo>
                  <a:lnTo>
                    <a:pt x="1162" y="1"/>
                  </a:lnTo>
                  <a:lnTo>
                    <a:pt x="1196" y="0"/>
                  </a:lnTo>
                  <a:close/>
                </a:path>
              </a:pathLst>
            </a:custGeom>
            <a:solidFill>
              <a:srgbClr val="6C7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46" name="Freeform 34"/>
            <p:cNvSpPr>
              <a:spLocks noEditPoints="1"/>
            </p:cNvSpPr>
            <p:nvPr/>
          </p:nvSpPr>
          <p:spPr bwMode="auto">
            <a:xfrm>
              <a:off x="6448836" y="4756980"/>
              <a:ext cx="921290" cy="1048284"/>
            </a:xfrm>
            <a:custGeom>
              <a:avLst/>
              <a:gdLst>
                <a:gd name="T0" fmla="*/ 251146658 w 2392"/>
                <a:gd name="T1" fmla="*/ 269140276 h 2723"/>
                <a:gd name="T2" fmla="*/ 221329523 w 2392"/>
                <a:gd name="T3" fmla="*/ 254912410 h 2723"/>
                <a:gd name="T4" fmla="*/ 187803734 w 2392"/>
                <a:gd name="T5" fmla="*/ 248243122 h 2723"/>
                <a:gd name="T6" fmla="*/ 153239568 w 2392"/>
                <a:gd name="T7" fmla="*/ 249873486 h 2723"/>
                <a:gd name="T8" fmla="*/ 121197009 w 2392"/>
                <a:gd name="T9" fmla="*/ 259803119 h 2723"/>
                <a:gd name="T10" fmla="*/ 92863490 w 2392"/>
                <a:gd name="T11" fmla="*/ 276698469 h 2723"/>
                <a:gd name="T12" fmla="*/ 63639493 w 2392"/>
                <a:gd name="T13" fmla="*/ 307969901 h 2723"/>
                <a:gd name="T14" fmla="*/ 43019852 w 2392"/>
                <a:gd name="T15" fmla="*/ 357766664 h 2723"/>
                <a:gd name="T16" fmla="*/ 109181338 w 2392"/>
                <a:gd name="T17" fmla="*/ 363250232 h 2723"/>
                <a:gd name="T18" fmla="*/ 208868614 w 2392"/>
                <a:gd name="T19" fmla="*/ 363250232 h 2723"/>
                <a:gd name="T20" fmla="*/ 292682895 w 2392"/>
                <a:gd name="T21" fmla="*/ 363250232 h 2723"/>
                <a:gd name="T22" fmla="*/ 301732104 w 2392"/>
                <a:gd name="T23" fmla="*/ 326792046 h 2723"/>
                <a:gd name="T24" fmla="*/ 177419579 w 2392"/>
                <a:gd name="T25" fmla="*/ 207486702 h 2723"/>
                <a:gd name="T26" fmla="*/ 221774377 w 2392"/>
                <a:gd name="T27" fmla="*/ 212970656 h 2723"/>
                <a:gd name="T28" fmla="*/ 261975667 w 2392"/>
                <a:gd name="T29" fmla="*/ 228828502 h 2723"/>
                <a:gd name="T30" fmla="*/ 296688118 w 2392"/>
                <a:gd name="T31" fmla="*/ 253133830 h 2723"/>
                <a:gd name="T32" fmla="*/ 324428499 w 2392"/>
                <a:gd name="T33" fmla="*/ 284998122 h 2723"/>
                <a:gd name="T34" fmla="*/ 344158433 w 2392"/>
                <a:gd name="T35" fmla="*/ 322790243 h 2723"/>
                <a:gd name="T36" fmla="*/ 353949065 w 2392"/>
                <a:gd name="T37" fmla="*/ 365177027 h 2723"/>
                <a:gd name="T38" fmla="*/ 351278787 w 2392"/>
                <a:gd name="T39" fmla="*/ 394373449 h 2723"/>
                <a:gd name="T40" fmla="*/ 334516085 w 2392"/>
                <a:gd name="T41" fmla="*/ 403413792 h 2723"/>
                <a:gd name="T42" fmla="*/ 236312040 w 2392"/>
                <a:gd name="T43" fmla="*/ 403413792 h 2723"/>
                <a:gd name="T44" fmla="*/ 166293615 w 2392"/>
                <a:gd name="T45" fmla="*/ 403562007 h 2723"/>
                <a:gd name="T46" fmla="*/ 74320218 w 2392"/>
                <a:gd name="T47" fmla="*/ 403413792 h 2723"/>
                <a:gd name="T48" fmla="*/ 8900540 w 2392"/>
                <a:gd name="T49" fmla="*/ 399857018 h 2723"/>
                <a:gd name="T50" fmla="*/ 0 w 2392"/>
                <a:gd name="T51" fmla="*/ 383258097 h 2723"/>
                <a:gd name="T52" fmla="*/ 4450462 w 2392"/>
                <a:gd name="T53" fmla="*/ 343539182 h 2723"/>
                <a:gd name="T54" fmla="*/ 19284695 w 2392"/>
                <a:gd name="T55" fmla="*/ 303227407 h 2723"/>
                <a:gd name="T56" fmla="*/ 43168137 w 2392"/>
                <a:gd name="T57" fmla="*/ 268250986 h 2723"/>
                <a:gd name="T58" fmla="*/ 74617172 w 2392"/>
                <a:gd name="T59" fmla="*/ 239943854 h 2723"/>
                <a:gd name="T60" fmla="*/ 112296469 w 2392"/>
                <a:gd name="T61" fmla="*/ 219787774 h 2723"/>
                <a:gd name="T62" fmla="*/ 154722798 w 2392"/>
                <a:gd name="T63" fmla="*/ 208968852 h 2723"/>
                <a:gd name="T64" fmla="*/ 209906991 w 2392"/>
                <a:gd name="T65" fmla="*/ 50241407 h 2723"/>
                <a:gd name="T66" fmla="*/ 183353272 w 2392"/>
                <a:gd name="T67" fmla="*/ 40608205 h 2723"/>
                <a:gd name="T68" fmla="*/ 154722798 w 2392"/>
                <a:gd name="T69" fmla="*/ 44757839 h 2723"/>
                <a:gd name="T70" fmla="*/ 132471257 w 2392"/>
                <a:gd name="T71" fmla="*/ 61356759 h 2723"/>
                <a:gd name="T72" fmla="*/ 120306917 w 2392"/>
                <a:gd name="T73" fmla="*/ 86255333 h 2723"/>
                <a:gd name="T74" fmla="*/ 121938817 w 2392"/>
                <a:gd name="T75" fmla="*/ 115007111 h 2723"/>
                <a:gd name="T76" fmla="*/ 136328196 w 2392"/>
                <a:gd name="T77" fmla="*/ 138719965 h 2723"/>
                <a:gd name="T78" fmla="*/ 160063353 w 2392"/>
                <a:gd name="T79" fmla="*/ 152947446 h 2723"/>
                <a:gd name="T80" fmla="*/ 189286965 w 2392"/>
                <a:gd name="T81" fmla="*/ 154429596 h 2723"/>
                <a:gd name="T82" fmla="*/ 214357453 w 2392"/>
                <a:gd name="T83" fmla="*/ 142424954 h 2723"/>
                <a:gd name="T84" fmla="*/ 231120155 w 2392"/>
                <a:gd name="T85" fmla="*/ 120342464 h 2723"/>
                <a:gd name="T86" fmla="*/ 235273663 w 2392"/>
                <a:gd name="T87" fmla="*/ 92035331 h 2723"/>
                <a:gd name="T88" fmla="*/ 225631316 w 2392"/>
                <a:gd name="T89" fmla="*/ 65802823 h 2723"/>
                <a:gd name="T90" fmla="*/ 202044828 w 2392"/>
                <a:gd name="T91" fmla="*/ 3112129 h 2723"/>
                <a:gd name="T92" fmla="*/ 244025918 w 2392"/>
                <a:gd name="T93" fmla="*/ 25491433 h 2723"/>
                <a:gd name="T94" fmla="*/ 270283069 w 2392"/>
                <a:gd name="T95" fmla="*/ 64321059 h 2723"/>
                <a:gd name="T96" fmla="*/ 275178385 w 2392"/>
                <a:gd name="T97" fmla="*/ 112783886 h 2723"/>
                <a:gd name="T98" fmla="*/ 256635498 w 2392"/>
                <a:gd name="T99" fmla="*/ 156504220 h 2723"/>
                <a:gd name="T100" fmla="*/ 220291146 w 2392"/>
                <a:gd name="T101" fmla="*/ 186145287 h 2723"/>
                <a:gd name="T102" fmla="*/ 172375978 w 2392"/>
                <a:gd name="T103" fmla="*/ 195630660 h 2723"/>
                <a:gd name="T104" fmla="*/ 126240995 w 2392"/>
                <a:gd name="T105" fmla="*/ 181699224 h 2723"/>
                <a:gd name="T106" fmla="*/ 92863490 w 2392"/>
                <a:gd name="T107" fmla="*/ 148797812 h 2723"/>
                <a:gd name="T108" fmla="*/ 78622396 w 2392"/>
                <a:gd name="T109" fmla="*/ 103002469 h 2723"/>
                <a:gd name="T110" fmla="*/ 88264743 w 2392"/>
                <a:gd name="T111" fmla="*/ 55576761 h 2723"/>
                <a:gd name="T112" fmla="*/ 118230163 w 2392"/>
                <a:gd name="T113" fmla="*/ 19563220 h 2723"/>
                <a:gd name="T114" fmla="*/ 162436676 w 2392"/>
                <a:gd name="T115" fmla="*/ 1185720 h 27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92" h="2723">
                  <a:moveTo>
                    <a:pt x="1848" y="1940"/>
                  </a:moveTo>
                  <a:lnTo>
                    <a:pt x="1832" y="1925"/>
                  </a:lnTo>
                  <a:lnTo>
                    <a:pt x="1815" y="1909"/>
                  </a:lnTo>
                  <a:lnTo>
                    <a:pt x="1799" y="1895"/>
                  </a:lnTo>
                  <a:lnTo>
                    <a:pt x="1782" y="1881"/>
                  </a:lnTo>
                  <a:lnTo>
                    <a:pt x="1765" y="1867"/>
                  </a:lnTo>
                  <a:lnTo>
                    <a:pt x="1748" y="1854"/>
                  </a:lnTo>
                  <a:lnTo>
                    <a:pt x="1729" y="1841"/>
                  </a:lnTo>
                  <a:lnTo>
                    <a:pt x="1711" y="1828"/>
                  </a:lnTo>
                  <a:lnTo>
                    <a:pt x="1693" y="1816"/>
                  </a:lnTo>
                  <a:lnTo>
                    <a:pt x="1674" y="1804"/>
                  </a:lnTo>
                  <a:lnTo>
                    <a:pt x="1655" y="1793"/>
                  </a:lnTo>
                  <a:lnTo>
                    <a:pt x="1635" y="1782"/>
                  </a:lnTo>
                  <a:lnTo>
                    <a:pt x="1615" y="1772"/>
                  </a:lnTo>
                  <a:lnTo>
                    <a:pt x="1595" y="1762"/>
                  </a:lnTo>
                  <a:lnTo>
                    <a:pt x="1575" y="1753"/>
                  </a:lnTo>
                  <a:lnTo>
                    <a:pt x="1555" y="1744"/>
                  </a:lnTo>
                  <a:lnTo>
                    <a:pt x="1533" y="1736"/>
                  </a:lnTo>
                  <a:lnTo>
                    <a:pt x="1513" y="1727"/>
                  </a:lnTo>
                  <a:lnTo>
                    <a:pt x="1492" y="1720"/>
                  </a:lnTo>
                  <a:lnTo>
                    <a:pt x="1470" y="1713"/>
                  </a:lnTo>
                  <a:lnTo>
                    <a:pt x="1448" y="1706"/>
                  </a:lnTo>
                  <a:lnTo>
                    <a:pt x="1426" y="1701"/>
                  </a:lnTo>
                  <a:lnTo>
                    <a:pt x="1404" y="1695"/>
                  </a:lnTo>
                  <a:lnTo>
                    <a:pt x="1382" y="1690"/>
                  </a:lnTo>
                  <a:lnTo>
                    <a:pt x="1359" y="1686"/>
                  </a:lnTo>
                  <a:lnTo>
                    <a:pt x="1336" y="1682"/>
                  </a:lnTo>
                  <a:lnTo>
                    <a:pt x="1313" y="1679"/>
                  </a:lnTo>
                  <a:lnTo>
                    <a:pt x="1290" y="1677"/>
                  </a:lnTo>
                  <a:lnTo>
                    <a:pt x="1266" y="1675"/>
                  </a:lnTo>
                  <a:lnTo>
                    <a:pt x="1243" y="1673"/>
                  </a:lnTo>
                  <a:lnTo>
                    <a:pt x="1220" y="1672"/>
                  </a:lnTo>
                  <a:lnTo>
                    <a:pt x="1196" y="1672"/>
                  </a:lnTo>
                  <a:lnTo>
                    <a:pt x="1172" y="1672"/>
                  </a:lnTo>
                  <a:lnTo>
                    <a:pt x="1148" y="1673"/>
                  </a:lnTo>
                  <a:lnTo>
                    <a:pt x="1125" y="1675"/>
                  </a:lnTo>
                  <a:lnTo>
                    <a:pt x="1102" y="1677"/>
                  </a:lnTo>
                  <a:lnTo>
                    <a:pt x="1078" y="1679"/>
                  </a:lnTo>
                  <a:lnTo>
                    <a:pt x="1055" y="1682"/>
                  </a:lnTo>
                  <a:lnTo>
                    <a:pt x="1033" y="1686"/>
                  </a:lnTo>
                  <a:lnTo>
                    <a:pt x="1010" y="1690"/>
                  </a:lnTo>
                  <a:lnTo>
                    <a:pt x="987" y="1695"/>
                  </a:lnTo>
                  <a:lnTo>
                    <a:pt x="965" y="1701"/>
                  </a:lnTo>
                  <a:lnTo>
                    <a:pt x="943" y="1706"/>
                  </a:lnTo>
                  <a:lnTo>
                    <a:pt x="922" y="1713"/>
                  </a:lnTo>
                  <a:lnTo>
                    <a:pt x="900" y="1720"/>
                  </a:lnTo>
                  <a:lnTo>
                    <a:pt x="878" y="1727"/>
                  </a:lnTo>
                  <a:lnTo>
                    <a:pt x="858" y="1736"/>
                  </a:lnTo>
                  <a:lnTo>
                    <a:pt x="837" y="1744"/>
                  </a:lnTo>
                  <a:lnTo>
                    <a:pt x="817" y="1753"/>
                  </a:lnTo>
                  <a:lnTo>
                    <a:pt x="796" y="1762"/>
                  </a:lnTo>
                  <a:lnTo>
                    <a:pt x="776" y="1772"/>
                  </a:lnTo>
                  <a:lnTo>
                    <a:pt x="756" y="1782"/>
                  </a:lnTo>
                  <a:lnTo>
                    <a:pt x="737" y="1793"/>
                  </a:lnTo>
                  <a:lnTo>
                    <a:pt x="717" y="1804"/>
                  </a:lnTo>
                  <a:lnTo>
                    <a:pt x="698" y="1816"/>
                  </a:lnTo>
                  <a:lnTo>
                    <a:pt x="680" y="1828"/>
                  </a:lnTo>
                  <a:lnTo>
                    <a:pt x="662" y="1841"/>
                  </a:lnTo>
                  <a:lnTo>
                    <a:pt x="644" y="1854"/>
                  </a:lnTo>
                  <a:lnTo>
                    <a:pt x="626" y="1867"/>
                  </a:lnTo>
                  <a:lnTo>
                    <a:pt x="609" y="1881"/>
                  </a:lnTo>
                  <a:lnTo>
                    <a:pt x="592" y="1895"/>
                  </a:lnTo>
                  <a:lnTo>
                    <a:pt x="576" y="1909"/>
                  </a:lnTo>
                  <a:lnTo>
                    <a:pt x="560" y="1925"/>
                  </a:lnTo>
                  <a:lnTo>
                    <a:pt x="544" y="1940"/>
                  </a:lnTo>
                  <a:lnTo>
                    <a:pt x="518" y="1965"/>
                  </a:lnTo>
                  <a:lnTo>
                    <a:pt x="494" y="1992"/>
                  </a:lnTo>
                  <a:lnTo>
                    <a:pt x="472" y="2020"/>
                  </a:lnTo>
                  <a:lnTo>
                    <a:pt x="450" y="2049"/>
                  </a:lnTo>
                  <a:lnTo>
                    <a:pt x="429" y="2078"/>
                  </a:lnTo>
                  <a:lnTo>
                    <a:pt x="409" y="2109"/>
                  </a:lnTo>
                  <a:lnTo>
                    <a:pt x="391" y="2140"/>
                  </a:lnTo>
                  <a:lnTo>
                    <a:pt x="374" y="2171"/>
                  </a:lnTo>
                  <a:lnTo>
                    <a:pt x="358" y="2205"/>
                  </a:lnTo>
                  <a:lnTo>
                    <a:pt x="343" y="2238"/>
                  </a:lnTo>
                  <a:lnTo>
                    <a:pt x="329" y="2271"/>
                  </a:lnTo>
                  <a:lnTo>
                    <a:pt x="318" y="2307"/>
                  </a:lnTo>
                  <a:lnTo>
                    <a:pt x="307" y="2341"/>
                  </a:lnTo>
                  <a:lnTo>
                    <a:pt x="298" y="2377"/>
                  </a:lnTo>
                  <a:lnTo>
                    <a:pt x="290" y="2414"/>
                  </a:lnTo>
                  <a:lnTo>
                    <a:pt x="284" y="2451"/>
                  </a:lnTo>
                  <a:lnTo>
                    <a:pt x="327" y="2451"/>
                  </a:lnTo>
                  <a:lnTo>
                    <a:pt x="373" y="2451"/>
                  </a:lnTo>
                  <a:lnTo>
                    <a:pt x="419" y="2451"/>
                  </a:lnTo>
                  <a:lnTo>
                    <a:pt x="468" y="2451"/>
                  </a:lnTo>
                  <a:lnTo>
                    <a:pt x="517" y="2451"/>
                  </a:lnTo>
                  <a:lnTo>
                    <a:pt x="569" y="2451"/>
                  </a:lnTo>
                  <a:lnTo>
                    <a:pt x="622" y="2451"/>
                  </a:lnTo>
                  <a:lnTo>
                    <a:pt x="678" y="2451"/>
                  </a:lnTo>
                  <a:lnTo>
                    <a:pt x="736" y="2451"/>
                  </a:lnTo>
                  <a:lnTo>
                    <a:pt x="795" y="2451"/>
                  </a:lnTo>
                  <a:lnTo>
                    <a:pt x="857" y="2451"/>
                  </a:lnTo>
                  <a:lnTo>
                    <a:pt x="921" y="2451"/>
                  </a:lnTo>
                  <a:lnTo>
                    <a:pt x="986" y="2451"/>
                  </a:lnTo>
                  <a:lnTo>
                    <a:pt x="1054" y="2451"/>
                  </a:lnTo>
                  <a:lnTo>
                    <a:pt x="1125" y="2451"/>
                  </a:lnTo>
                  <a:lnTo>
                    <a:pt x="1198" y="2451"/>
                  </a:lnTo>
                  <a:lnTo>
                    <a:pt x="1270" y="2451"/>
                  </a:lnTo>
                  <a:lnTo>
                    <a:pt x="1340" y="2451"/>
                  </a:lnTo>
                  <a:lnTo>
                    <a:pt x="1408" y="2451"/>
                  </a:lnTo>
                  <a:lnTo>
                    <a:pt x="1474" y="2451"/>
                  </a:lnTo>
                  <a:lnTo>
                    <a:pt x="1537" y="2451"/>
                  </a:lnTo>
                  <a:lnTo>
                    <a:pt x="1599" y="2451"/>
                  </a:lnTo>
                  <a:lnTo>
                    <a:pt x="1658" y="2451"/>
                  </a:lnTo>
                  <a:lnTo>
                    <a:pt x="1715" y="2451"/>
                  </a:lnTo>
                  <a:lnTo>
                    <a:pt x="1770" y="2451"/>
                  </a:lnTo>
                  <a:lnTo>
                    <a:pt x="1823" y="2451"/>
                  </a:lnTo>
                  <a:lnTo>
                    <a:pt x="1875" y="2451"/>
                  </a:lnTo>
                  <a:lnTo>
                    <a:pt x="1925" y="2451"/>
                  </a:lnTo>
                  <a:lnTo>
                    <a:pt x="1973" y="2451"/>
                  </a:lnTo>
                  <a:lnTo>
                    <a:pt x="2020" y="2451"/>
                  </a:lnTo>
                  <a:lnTo>
                    <a:pt x="2064" y="2451"/>
                  </a:lnTo>
                  <a:lnTo>
                    <a:pt x="2108" y="2451"/>
                  </a:lnTo>
                  <a:lnTo>
                    <a:pt x="2102" y="2414"/>
                  </a:lnTo>
                  <a:lnTo>
                    <a:pt x="2093" y="2377"/>
                  </a:lnTo>
                  <a:lnTo>
                    <a:pt x="2084" y="2341"/>
                  </a:lnTo>
                  <a:lnTo>
                    <a:pt x="2074" y="2307"/>
                  </a:lnTo>
                  <a:lnTo>
                    <a:pt x="2062" y="2271"/>
                  </a:lnTo>
                  <a:lnTo>
                    <a:pt x="2049" y="2238"/>
                  </a:lnTo>
                  <a:lnTo>
                    <a:pt x="2034" y="2205"/>
                  </a:lnTo>
                  <a:lnTo>
                    <a:pt x="2018" y="2171"/>
                  </a:lnTo>
                  <a:lnTo>
                    <a:pt x="2000" y="2140"/>
                  </a:lnTo>
                  <a:lnTo>
                    <a:pt x="1982" y="2109"/>
                  </a:lnTo>
                  <a:lnTo>
                    <a:pt x="1963" y="2078"/>
                  </a:lnTo>
                  <a:lnTo>
                    <a:pt x="1942" y="2049"/>
                  </a:lnTo>
                  <a:lnTo>
                    <a:pt x="1920" y="2020"/>
                  </a:lnTo>
                  <a:lnTo>
                    <a:pt x="1897" y="1992"/>
                  </a:lnTo>
                  <a:lnTo>
                    <a:pt x="1873" y="1965"/>
                  </a:lnTo>
                  <a:lnTo>
                    <a:pt x="1848" y="1940"/>
                  </a:lnTo>
                  <a:close/>
                  <a:moveTo>
                    <a:pt x="1196" y="1400"/>
                  </a:moveTo>
                  <a:lnTo>
                    <a:pt x="1227" y="1401"/>
                  </a:lnTo>
                  <a:lnTo>
                    <a:pt x="1257" y="1402"/>
                  </a:lnTo>
                  <a:lnTo>
                    <a:pt x="1288" y="1404"/>
                  </a:lnTo>
                  <a:lnTo>
                    <a:pt x="1318" y="1406"/>
                  </a:lnTo>
                  <a:lnTo>
                    <a:pt x="1348" y="1410"/>
                  </a:lnTo>
                  <a:lnTo>
                    <a:pt x="1378" y="1414"/>
                  </a:lnTo>
                  <a:lnTo>
                    <a:pt x="1408" y="1419"/>
                  </a:lnTo>
                  <a:lnTo>
                    <a:pt x="1437" y="1424"/>
                  </a:lnTo>
                  <a:lnTo>
                    <a:pt x="1466" y="1430"/>
                  </a:lnTo>
                  <a:lnTo>
                    <a:pt x="1495" y="1437"/>
                  </a:lnTo>
                  <a:lnTo>
                    <a:pt x="1523" y="1445"/>
                  </a:lnTo>
                  <a:lnTo>
                    <a:pt x="1552" y="1454"/>
                  </a:lnTo>
                  <a:lnTo>
                    <a:pt x="1580" y="1463"/>
                  </a:lnTo>
                  <a:lnTo>
                    <a:pt x="1607" y="1472"/>
                  </a:lnTo>
                  <a:lnTo>
                    <a:pt x="1634" y="1483"/>
                  </a:lnTo>
                  <a:lnTo>
                    <a:pt x="1662" y="1493"/>
                  </a:lnTo>
                  <a:lnTo>
                    <a:pt x="1688" y="1505"/>
                  </a:lnTo>
                  <a:lnTo>
                    <a:pt x="1714" y="1517"/>
                  </a:lnTo>
                  <a:lnTo>
                    <a:pt x="1741" y="1530"/>
                  </a:lnTo>
                  <a:lnTo>
                    <a:pt x="1766" y="1544"/>
                  </a:lnTo>
                  <a:lnTo>
                    <a:pt x="1791" y="1558"/>
                  </a:lnTo>
                  <a:lnTo>
                    <a:pt x="1816" y="1572"/>
                  </a:lnTo>
                  <a:lnTo>
                    <a:pt x="1841" y="1587"/>
                  </a:lnTo>
                  <a:lnTo>
                    <a:pt x="1865" y="1603"/>
                  </a:lnTo>
                  <a:lnTo>
                    <a:pt x="1888" y="1619"/>
                  </a:lnTo>
                  <a:lnTo>
                    <a:pt x="1911" y="1635"/>
                  </a:lnTo>
                  <a:lnTo>
                    <a:pt x="1935" y="1653"/>
                  </a:lnTo>
                  <a:lnTo>
                    <a:pt x="1957" y="1671"/>
                  </a:lnTo>
                  <a:lnTo>
                    <a:pt x="1978" y="1689"/>
                  </a:lnTo>
                  <a:lnTo>
                    <a:pt x="2000" y="1708"/>
                  </a:lnTo>
                  <a:lnTo>
                    <a:pt x="2021" y="1727"/>
                  </a:lnTo>
                  <a:lnTo>
                    <a:pt x="2042" y="1748"/>
                  </a:lnTo>
                  <a:lnTo>
                    <a:pt x="2062" y="1768"/>
                  </a:lnTo>
                  <a:lnTo>
                    <a:pt x="2081" y="1789"/>
                  </a:lnTo>
                  <a:lnTo>
                    <a:pt x="2101" y="1810"/>
                  </a:lnTo>
                  <a:lnTo>
                    <a:pt x="2119" y="1832"/>
                  </a:lnTo>
                  <a:lnTo>
                    <a:pt x="2137" y="1854"/>
                  </a:lnTo>
                  <a:lnTo>
                    <a:pt x="2154" y="1876"/>
                  </a:lnTo>
                  <a:lnTo>
                    <a:pt x="2171" y="1899"/>
                  </a:lnTo>
                  <a:lnTo>
                    <a:pt x="2187" y="1923"/>
                  </a:lnTo>
                  <a:lnTo>
                    <a:pt x="2204" y="1947"/>
                  </a:lnTo>
                  <a:lnTo>
                    <a:pt x="2219" y="1971"/>
                  </a:lnTo>
                  <a:lnTo>
                    <a:pt x="2234" y="1995"/>
                  </a:lnTo>
                  <a:lnTo>
                    <a:pt x="2248" y="2021"/>
                  </a:lnTo>
                  <a:lnTo>
                    <a:pt x="2261" y="2046"/>
                  </a:lnTo>
                  <a:lnTo>
                    <a:pt x="2274" y="2072"/>
                  </a:lnTo>
                  <a:lnTo>
                    <a:pt x="2287" y="2097"/>
                  </a:lnTo>
                  <a:lnTo>
                    <a:pt x="2298" y="2125"/>
                  </a:lnTo>
                  <a:lnTo>
                    <a:pt x="2309" y="2151"/>
                  </a:lnTo>
                  <a:lnTo>
                    <a:pt x="2320" y="2178"/>
                  </a:lnTo>
                  <a:lnTo>
                    <a:pt x="2329" y="2206"/>
                  </a:lnTo>
                  <a:lnTo>
                    <a:pt x="2338" y="2233"/>
                  </a:lnTo>
                  <a:lnTo>
                    <a:pt x="2347" y="2261"/>
                  </a:lnTo>
                  <a:lnTo>
                    <a:pt x="2354" y="2289"/>
                  </a:lnTo>
                  <a:lnTo>
                    <a:pt x="2361" y="2318"/>
                  </a:lnTo>
                  <a:lnTo>
                    <a:pt x="2367" y="2347"/>
                  </a:lnTo>
                  <a:lnTo>
                    <a:pt x="2373" y="2376"/>
                  </a:lnTo>
                  <a:lnTo>
                    <a:pt x="2379" y="2406"/>
                  </a:lnTo>
                  <a:lnTo>
                    <a:pt x="2383" y="2435"/>
                  </a:lnTo>
                  <a:lnTo>
                    <a:pt x="2386" y="2464"/>
                  </a:lnTo>
                  <a:lnTo>
                    <a:pt x="2389" y="2495"/>
                  </a:lnTo>
                  <a:lnTo>
                    <a:pt x="2391" y="2525"/>
                  </a:lnTo>
                  <a:lnTo>
                    <a:pt x="2392" y="2555"/>
                  </a:lnTo>
                  <a:lnTo>
                    <a:pt x="2392" y="2586"/>
                  </a:lnTo>
                  <a:lnTo>
                    <a:pt x="2392" y="2600"/>
                  </a:lnTo>
                  <a:lnTo>
                    <a:pt x="2390" y="2613"/>
                  </a:lnTo>
                  <a:lnTo>
                    <a:pt x="2386" y="2626"/>
                  </a:lnTo>
                  <a:lnTo>
                    <a:pt x="2382" y="2638"/>
                  </a:lnTo>
                  <a:lnTo>
                    <a:pt x="2375" y="2650"/>
                  </a:lnTo>
                  <a:lnTo>
                    <a:pt x="2368" y="2661"/>
                  </a:lnTo>
                  <a:lnTo>
                    <a:pt x="2360" y="2672"/>
                  </a:lnTo>
                  <a:lnTo>
                    <a:pt x="2352" y="2682"/>
                  </a:lnTo>
                  <a:lnTo>
                    <a:pt x="2342" y="2691"/>
                  </a:lnTo>
                  <a:lnTo>
                    <a:pt x="2332" y="2699"/>
                  </a:lnTo>
                  <a:lnTo>
                    <a:pt x="2320" y="2705"/>
                  </a:lnTo>
                  <a:lnTo>
                    <a:pt x="2309" y="2711"/>
                  </a:lnTo>
                  <a:lnTo>
                    <a:pt x="2296" y="2715"/>
                  </a:lnTo>
                  <a:lnTo>
                    <a:pt x="2282" y="2719"/>
                  </a:lnTo>
                  <a:lnTo>
                    <a:pt x="2269" y="2721"/>
                  </a:lnTo>
                  <a:lnTo>
                    <a:pt x="2255" y="2722"/>
                  </a:lnTo>
                  <a:lnTo>
                    <a:pt x="2249" y="2721"/>
                  </a:lnTo>
                  <a:lnTo>
                    <a:pt x="2243" y="2721"/>
                  </a:lnTo>
                  <a:lnTo>
                    <a:pt x="2147" y="2721"/>
                  </a:lnTo>
                  <a:lnTo>
                    <a:pt x="2056" y="2721"/>
                  </a:lnTo>
                  <a:lnTo>
                    <a:pt x="1968" y="2722"/>
                  </a:lnTo>
                  <a:lnTo>
                    <a:pt x="1885" y="2722"/>
                  </a:lnTo>
                  <a:lnTo>
                    <a:pt x="1806" y="2722"/>
                  </a:lnTo>
                  <a:lnTo>
                    <a:pt x="1730" y="2722"/>
                  </a:lnTo>
                  <a:lnTo>
                    <a:pt x="1660" y="2722"/>
                  </a:lnTo>
                  <a:lnTo>
                    <a:pt x="1593" y="2722"/>
                  </a:lnTo>
                  <a:lnTo>
                    <a:pt x="1530" y="2723"/>
                  </a:lnTo>
                  <a:lnTo>
                    <a:pt x="1472" y="2723"/>
                  </a:lnTo>
                  <a:lnTo>
                    <a:pt x="1416" y="2723"/>
                  </a:lnTo>
                  <a:lnTo>
                    <a:pt x="1366" y="2723"/>
                  </a:lnTo>
                  <a:lnTo>
                    <a:pt x="1318" y="2723"/>
                  </a:lnTo>
                  <a:lnTo>
                    <a:pt x="1274" y="2723"/>
                  </a:lnTo>
                  <a:lnTo>
                    <a:pt x="1234" y="2723"/>
                  </a:lnTo>
                  <a:lnTo>
                    <a:pt x="1198" y="2723"/>
                  </a:lnTo>
                  <a:lnTo>
                    <a:pt x="1161" y="2723"/>
                  </a:lnTo>
                  <a:lnTo>
                    <a:pt x="1121" y="2723"/>
                  </a:lnTo>
                  <a:lnTo>
                    <a:pt x="1077" y="2723"/>
                  </a:lnTo>
                  <a:lnTo>
                    <a:pt x="1029" y="2723"/>
                  </a:lnTo>
                  <a:lnTo>
                    <a:pt x="977" y="2723"/>
                  </a:lnTo>
                  <a:lnTo>
                    <a:pt x="922" y="2723"/>
                  </a:lnTo>
                  <a:lnTo>
                    <a:pt x="862" y="2723"/>
                  </a:lnTo>
                  <a:lnTo>
                    <a:pt x="798" y="2722"/>
                  </a:lnTo>
                  <a:lnTo>
                    <a:pt x="731" y="2722"/>
                  </a:lnTo>
                  <a:lnTo>
                    <a:pt x="658" y="2722"/>
                  </a:lnTo>
                  <a:lnTo>
                    <a:pt x="582" y="2722"/>
                  </a:lnTo>
                  <a:lnTo>
                    <a:pt x="501" y="2722"/>
                  </a:lnTo>
                  <a:lnTo>
                    <a:pt x="417" y="2722"/>
                  </a:lnTo>
                  <a:lnTo>
                    <a:pt x="327" y="2721"/>
                  </a:lnTo>
                  <a:lnTo>
                    <a:pt x="234" y="2721"/>
                  </a:lnTo>
                  <a:lnTo>
                    <a:pt x="136" y="2721"/>
                  </a:lnTo>
                  <a:lnTo>
                    <a:pt x="123" y="2720"/>
                  </a:lnTo>
                  <a:lnTo>
                    <a:pt x="109" y="2718"/>
                  </a:lnTo>
                  <a:lnTo>
                    <a:pt x="96" y="2715"/>
                  </a:lnTo>
                  <a:lnTo>
                    <a:pt x="84" y="2710"/>
                  </a:lnTo>
                  <a:lnTo>
                    <a:pt x="71" y="2705"/>
                  </a:lnTo>
                  <a:lnTo>
                    <a:pt x="60" y="2698"/>
                  </a:lnTo>
                  <a:lnTo>
                    <a:pt x="49" y="2690"/>
                  </a:lnTo>
                  <a:lnTo>
                    <a:pt x="40" y="2682"/>
                  </a:lnTo>
                  <a:lnTo>
                    <a:pt x="31" y="2671"/>
                  </a:lnTo>
                  <a:lnTo>
                    <a:pt x="23" y="2661"/>
                  </a:lnTo>
                  <a:lnTo>
                    <a:pt x="17" y="2650"/>
                  </a:lnTo>
                  <a:lnTo>
                    <a:pt x="11" y="2638"/>
                  </a:lnTo>
                  <a:lnTo>
                    <a:pt x="6" y="2626"/>
                  </a:lnTo>
                  <a:lnTo>
                    <a:pt x="3" y="2613"/>
                  </a:lnTo>
                  <a:lnTo>
                    <a:pt x="1" y="2600"/>
                  </a:lnTo>
                  <a:lnTo>
                    <a:pt x="0" y="2586"/>
                  </a:lnTo>
                  <a:lnTo>
                    <a:pt x="0" y="2555"/>
                  </a:lnTo>
                  <a:lnTo>
                    <a:pt x="1" y="2525"/>
                  </a:lnTo>
                  <a:lnTo>
                    <a:pt x="3" y="2495"/>
                  </a:lnTo>
                  <a:lnTo>
                    <a:pt x="6" y="2464"/>
                  </a:lnTo>
                  <a:lnTo>
                    <a:pt x="9" y="2435"/>
                  </a:lnTo>
                  <a:lnTo>
                    <a:pt x="13" y="2406"/>
                  </a:lnTo>
                  <a:lnTo>
                    <a:pt x="18" y="2376"/>
                  </a:lnTo>
                  <a:lnTo>
                    <a:pt x="24" y="2347"/>
                  </a:lnTo>
                  <a:lnTo>
                    <a:pt x="30" y="2318"/>
                  </a:lnTo>
                  <a:lnTo>
                    <a:pt x="37" y="2289"/>
                  </a:lnTo>
                  <a:lnTo>
                    <a:pt x="45" y="2261"/>
                  </a:lnTo>
                  <a:lnTo>
                    <a:pt x="53" y="2233"/>
                  </a:lnTo>
                  <a:lnTo>
                    <a:pt x="62" y="2206"/>
                  </a:lnTo>
                  <a:lnTo>
                    <a:pt x="72" y="2178"/>
                  </a:lnTo>
                  <a:lnTo>
                    <a:pt x="83" y="2151"/>
                  </a:lnTo>
                  <a:lnTo>
                    <a:pt x="94" y="2125"/>
                  </a:lnTo>
                  <a:lnTo>
                    <a:pt x="105" y="2097"/>
                  </a:lnTo>
                  <a:lnTo>
                    <a:pt x="117" y="2072"/>
                  </a:lnTo>
                  <a:lnTo>
                    <a:pt x="130" y="2046"/>
                  </a:lnTo>
                  <a:lnTo>
                    <a:pt x="144" y="2021"/>
                  </a:lnTo>
                  <a:lnTo>
                    <a:pt x="158" y="1995"/>
                  </a:lnTo>
                  <a:lnTo>
                    <a:pt x="173" y="1971"/>
                  </a:lnTo>
                  <a:lnTo>
                    <a:pt x="188" y="1947"/>
                  </a:lnTo>
                  <a:lnTo>
                    <a:pt x="204" y="1923"/>
                  </a:lnTo>
                  <a:lnTo>
                    <a:pt x="220" y="1899"/>
                  </a:lnTo>
                  <a:lnTo>
                    <a:pt x="237" y="1876"/>
                  </a:lnTo>
                  <a:lnTo>
                    <a:pt x="254" y="1854"/>
                  </a:lnTo>
                  <a:lnTo>
                    <a:pt x="273" y="1832"/>
                  </a:lnTo>
                  <a:lnTo>
                    <a:pt x="291" y="1810"/>
                  </a:lnTo>
                  <a:lnTo>
                    <a:pt x="310" y="1789"/>
                  </a:lnTo>
                  <a:lnTo>
                    <a:pt x="330" y="1768"/>
                  </a:lnTo>
                  <a:lnTo>
                    <a:pt x="349" y="1748"/>
                  </a:lnTo>
                  <a:lnTo>
                    <a:pt x="371" y="1727"/>
                  </a:lnTo>
                  <a:lnTo>
                    <a:pt x="391" y="1708"/>
                  </a:lnTo>
                  <a:lnTo>
                    <a:pt x="413" y="1689"/>
                  </a:lnTo>
                  <a:lnTo>
                    <a:pt x="434" y="1671"/>
                  </a:lnTo>
                  <a:lnTo>
                    <a:pt x="458" y="1653"/>
                  </a:lnTo>
                  <a:lnTo>
                    <a:pt x="480" y="1635"/>
                  </a:lnTo>
                  <a:lnTo>
                    <a:pt x="503" y="1619"/>
                  </a:lnTo>
                  <a:lnTo>
                    <a:pt x="527" y="1603"/>
                  </a:lnTo>
                  <a:lnTo>
                    <a:pt x="551" y="1587"/>
                  </a:lnTo>
                  <a:lnTo>
                    <a:pt x="576" y="1572"/>
                  </a:lnTo>
                  <a:lnTo>
                    <a:pt x="600" y="1558"/>
                  </a:lnTo>
                  <a:lnTo>
                    <a:pt x="625" y="1544"/>
                  </a:lnTo>
                  <a:lnTo>
                    <a:pt x="651" y="1530"/>
                  </a:lnTo>
                  <a:lnTo>
                    <a:pt x="677" y="1517"/>
                  </a:lnTo>
                  <a:lnTo>
                    <a:pt x="703" y="1505"/>
                  </a:lnTo>
                  <a:lnTo>
                    <a:pt x="731" y="1493"/>
                  </a:lnTo>
                  <a:lnTo>
                    <a:pt x="757" y="1483"/>
                  </a:lnTo>
                  <a:lnTo>
                    <a:pt x="784" y="1472"/>
                  </a:lnTo>
                  <a:lnTo>
                    <a:pt x="812" y="1463"/>
                  </a:lnTo>
                  <a:lnTo>
                    <a:pt x="840" y="1454"/>
                  </a:lnTo>
                  <a:lnTo>
                    <a:pt x="868" y="1445"/>
                  </a:lnTo>
                  <a:lnTo>
                    <a:pt x="896" y="1437"/>
                  </a:lnTo>
                  <a:lnTo>
                    <a:pt x="926" y="1430"/>
                  </a:lnTo>
                  <a:lnTo>
                    <a:pt x="955" y="1424"/>
                  </a:lnTo>
                  <a:lnTo>
                    <a:pt x="984" y="1419"/>
                  </a:lnTo>
                  <a:lnTo>
                    <a:pt x="1014" y="1414"/>
                  </a:lnTo>
                  <a:lnTo>
                    <a:pt x="1043" y="1410"/>
                  </a:lnTo>
                  <a:lnTo>
                    <a:pt x="1073" y="1406"/>
                  </a:lnTo>
                  <a:lnTo>
                    <a:pt x="1104" y="1404"/>
                  </a:lnTo>
                  <a:lnTo>
                    <a:pt x="1134" y="1402"/>
                  </a:lnTo>
                  <a:lnTo>
                    <a:pt x="1165" y="1401"/>
                  </a:lnTo>
                  <a:lnTo>
                    <a:pt x="1196" y="1400"/>
                  </a:lnTo>
                  <a:close/>
                  <a:moveTo>
                    <a:pt x="1474" y="386"/>
                  </a:moveTo>
                  <a:lnTo>
                    <a:pt x="1460" y="373"/>
                  </a:lnTo>
                  <a:lnTo>
                    <a:pt x="1445" y="361"/>
                  </a:lnTo>
                  <a:lnTo>
                    <a:pt x="1431" y="350"/>
                  </a:lnTo>
                  <a:lnTo>
                    <a:pt x="1415" y="339"/>
                  </a:lnTo>
                  <a:lnTo>
                    <a:pt x="1400" y="329"/>
                  </a:lnTo>
                  <a:lnTo>
                    <a:pt x="1383" y="320"/>
                  </a:lnTo>
                  <a:lnTo>
                    <a:pt x="1367" y="310"/>
                  </a:lnTo>
                  <a:lnTo>
                    <a:pt x="1348" y="302"/>
                  </a:lnTo>
                  <a:lnTo>
                    <a:pt x="1331" y="296"/>
                  </a:lnTo>
                  <a:lnTo>
                    <a:pt x="1313" y="290"/>
                  </a:lnTo>
                  <a:lnTo>
                    <a:pt x="1294" y="284"/>
                  </a:lnTo>
                  <a:lnTo>
                    <a:pt x="1276" y="280"/>
                  </a:lnTo>
                  <a:lnTo>
                    <a:pt x="1255" y="277"/>
                  </a:lnTo>
                  <a:lnTo>
                    <a:pt x="1236" y="274"/>
                  </a:lnTo>
                  <a:lnTo>
                    <a:pt x="1216" y="273"/>
                  </a:lnTo>
                  <a:lnTo>
                    <a:pt x="1196" y="272"/>
                  </a:lnTo>
                  <a:lnTo>
                    <a:pt x="1175" y="273"/>
                  </a:lnTo>
                  <a:lnTo>
                    <a:pt x="1156" y="274"/>
                  </a:lnTo>
                  <a:lnTo>
                    <a:pt x="1136" y="277"/>
                  </a:lnTo>
                  <a:lnTo>
                    <a:pt x="1117" y="280"/>
                  </a:lnTo>
                  <a:lnTo>
                    <a:pt x="1098" y="284"/>
                  </a:lnTo>
                  <a:lnTo>
                    <a:pt x="1079" y="290"/>
                  </a:lnTo>
                  <a:lnTo>
                    <a:pt x="1061" y="296"/>
                  </a:lnTo>
                  <a:lnTo>
                    <a:pt x="1043" y="302"/>
                  </a:lnTo>
                  <a:lnTo>
                    <a:pt x="1026" y="310"/>
                  </a:lnTo>
                  <a:lnTo>
                    <a:pt x="1009" y="320"/>
                  </a:lnTo>
                  <a:lnTo>
                    <a:pt x="992" y="329"/>
                  </a:lnTo>
                  <a:lnTo>
                    <a:pt x="977" y="339"/>
                  </a:lnTo>
                  <a:lnTo>
                    <a:pt x="961" y="350"/>
                  </a:lnTo>
                  <a:lnTo>
                    <a:pt x="947" y="361"/>
                  </a:lnTo>
                  <a:lnTo>
                    <a:pt x="933" y="373"/>
                  </a:lnTo>
                  <a:lnTo>
                    <a:pt x="919" y="386"/>
                  </a:lnTo>
                  <a:lnTo>
                    <a:pt x="906" y="399"/>
                  </a:lnTo>
                  <a:lnTo>
                    <a:pt x="893" y="414"/>
                  </a:lnTo>
                  <a:lnTo>
                    <a:pt x="881" y="429"/>
                  </a:lnTo>
                  <a:lnTo>
                    <a:pt x="871" y="444"/>
                  </a:lnTo>
                  <a:lnTo>
                    <a:pt x="861" y="459"/>
                  </a:lnTo>
                  <a:lnTo>
                    <a:pt x="851" y="475"/>
                  </a:lnTo>
                  <a:lnTo>
                    <a:pt x="843" y="492"/>
                  </a:lnTo>
                  <a:lnTo>
                    <a:pt x="835" y="510"/>
                  </a:lnTo>
                  <a:lnTo>
                    <a:pt x="828" y="528"/>
                  </a:lnTo>
                  <a:lnTo>
                    <a:pt x="822" y="545"/>
                  </a:lnTo>
                  <a:lnTo>
                    <a:pt x="817" y="564"/>
                  </a:lnTo>
                  <a:lnTo>
                    <a:pt x="811" y="582"/>
                  </a:lnTo>
                  <a:lnTo>
                    <a:pt x="808" y="602"/>
                  </a:lnTo>
                  <a:lnTo>
                    <a:pt x="805" y="621"/>
                  </a:lnTo>
                  <a:lnTo>
                    <a:pt x="804" y="641"/>
                  </a:lnTo>
                  <a:lnTo>
                    <a:pt x="803" y="661"/>
                  </a:lnTo>
                  <a:lnTo>
                    <a:pt x="804" y="681"/>
                  </a:lnTo>
                  <a:lnTo>
                    <a:pt x="805" y="701"/>
                  </a:lnTo>
                  <a:lnTo>
                    <a:pt x="808" y="720"/>
                  </a:lnTo>
                  <a:lnTo>
                    <a:pt x="811" y="739"/>
                  </a:lnTo>
                  <a:lnTo>
                    <a:pt x="817" y="758"/>
                  </a:lnTo>
                  <a:lnTo>
                    <a:pt x="822" y="776"/>
                  </a:lnTo>
                  <a:lnTo>
                    <a:pt x="828" y="795"/>
                  </a:lnTo>
                  <a:lnTo>
                    <a:pt x="835" y="812"/>
                  </a:lnTo>
                  <a:lnTo>
                    <a:pt x="843" y="829"/>
                  </a:lnTo>
                  <a:lnTo>
                    <a:pt x="851" y="846"/>
                  </a:lnTo>
                  <a:lnTo>
                    <a:pt x="861" y="862"/>
                  </a:lnTo>
                  <a:lnTo>
                    <a:pt x="871" y="878"/>
                  </a:lnTo>
                  <a:lnTo>
                    <a:pt x="881" y="894"/>
                  </a:lnTo>
                  <a:lnTo>
                    <a:pt x="893" y="908"/>
                  </a:lnTo>
                  <a:lnTo>
                    <a:pt x="906" y="922"/>
                  </a:lnTo>
                  <a:lnTo>
                    <a:pt x="919" y="936"/>
                  </a:lnTo>
                  <a:lnTo>
                    <a:pt x="933" y="948"/>
                  </a:lnTo>
                  <a:lnTo>
                    <a:pt x="947" y="961"/>
                  </a:lnTo>
                  <a:lnTo>
                    <a:pt x="961" y="972"/>
                  </a:lnTo>
                  <a:lnTo>
                    <a:pt x="977" y="984"/>
                  </a:lnTo>
                  <a:lnTo>
                    <a:pt x="992" y="994"/>
                  </a:lnTo>
                  <a:lnTo>
                    <a:pt x="1009" y="1003"/>
                  </a:lnTo>
                  <a:lnTo>
                    <a:pt x="1026" y="1011"/>
                  </a:lnTo>
                  <a:lnTo>
                    <a:pt x="1043" y="1019"/>
                  </a:lnTo>
                  <a:lnTo>
                    <a:pt x="1061" y="1026"/>
                  </a:lnTo>
                  <a:lnTo>
                    <a:pt x="1079" y="1032"/>
                  </a:lnTo>
                  <a:lnTo>
                    <a:pt x="1098" y="1037"/>
                  </a:lnTo>
                  <a:lnTo>
                    <a:pt x="1117" y="1042"/>
                  </a:lnTo>
                  <a:lnTo>
                    <a:pt x="1136" y="1045"/>
                  </a:lnTo>
                  <a:lnTo>
                    <a:pt x="1156" y="1047"/>
                  </a:lnTo>
                  <a:lnTo>
                    <a:pt x="1175" y="1049"/>
                  </a:lnTo>
                  <a:lnTo>
                    <a:pt x="1196" y="1049"/>
                  </a:lnTo>
                  <a:lnTo>
                    <a:pt x="1216" y="1049"/>
                  </a:lnTo>
                  <a:lnTo>
                    <a:pt x="1236" y="1047"/>
                  </a:lnTo>
                  <a:lnTo>
                    <a:pt x="1255" y="1045"/>
                  </a:lnTo>
                  <a:lnTo>
                    <a:pt x="1276" y="1042"/>
                  </a:lnTo>
                  <a:lnTo>
                    <a:pt x="1294" y="1037"/>
                  </a:lnTo>
                  <a:lnTo>
                    <a:pt x="1313" y="1032"/>
                  </a:lnTo>
                  <a:lnTo>
                    <a:pt x="1331" y="1026"/>
                  </a:lnTo>
                  <a:lnTo>
                    <a:pt x="1348" y="1019"/>
                  </a:lnTo>
                  <a:lnTo>
                    <a:pt x="1367" y="1011"/>
                  </a:lnTo>
                  <a:lnTo>
                    <a:pt x="1383" y="1003"/>
                  </a:lnTo>
                  <a:lnTo>
                    <a:pt x="1400" y="994"/>
                  </a:lnTo>
                  <a:lnTo>
                    <a:pt x="1415" y="984"/>
                  </a:lnTo>
                  <a:lnTo>
                    <a:pt x="1431" y="972"/>
                  </a:lnTo>
                  <a:lnTo>
                    <a:pt x="1445" y="961"/>
                  </a:lnTo>
                  <a:lnTo>
                    <a:pt x="1460" y="948"/>
                  </a:lnTo>
                  <a:lnTo>
                    <a:pt x="1474" y="936"/>
                  </a:lnTo>
                  <a:lnTo>
                    <a:pt x="1487" y="922"/>
                  </a:lnTo>
                  <a:lnTo>
                    <a:pt x="1499" y="908"/>
                  </a:lnTo>
                  <a:lnTo>
                    <a:pt x="1510" y="894"/>
                  </a:lnTo>
                  <a:lnTo>
                    <a:pt x="1521" y="878"/>
                  </a:lnTo>
                  <a:lnTo>
                    <a:pt x="1531" y="862"/>
                  </a:lnTo>
                  <a:lnTo>
                    <a:pt x="1541" y="846"/>
                  </a:lnTo>
                  <a:lnTo>
                    <a:pt x="1550" y="829"/>
                  </a:lnTo>
                  <a:lnTo>
                    <a:pt x="1558" y="812"/>
                  </a:lnTo>
                  <a:lnTo>
                    <a:pt x="1565" y="795"/>
                  </a:lnTo>
                  <a:lnTo>
                    <a:pt x="1571" y="776"/>
                  </a:lnTo>
                  <a:lnTo>
                    <a:pt x="1576" y="758"/>
                  </a:lnTo>
                  <a:lnTo>
                    <a:pt x="1580" y="739"/>
                  </a:lnTo>
                  <a:lnTo>
                    <a:pt x="1584" y="720"/>
                  </a:lnTo>
                  <a:lnTo>
                    <a:pt x="1586" y="701"/>
                  </a:lnTo>
                  <a:lnTo>
                    <a:pt x="1588" y="681"/>
                  </a:lnTo>
                  <a:lnTo>
                    <a:pt x="1588" y="661"/>
                  </a:lnTo>
                  <a:lnTo>
                    <a:pt x="1588" y="641"/>
                  </a:lnTo>
                  <a:lnTo>
                    <a:pt x="1586" y="621"/>
                  </a:lnTo>
                  <a:lnTo>
                    <a:pt x="1584" y="602"/>
                  </a:lnTo>
                  <a:lnTo>
                    <a:pt x="1580" y="582"/>
                  </a:lnTo>
                  <a:lnTo>
                    <a:pt x="1576" y="564"/>
                  </a:lnTo>
                  <a:lnTo>
                    <a:pt x="1571" y="545"/>
                  </a:lnTo>
                  <a:lnTo>
                    <a:pt x="1565" y="528"/>
                  </a:lnTo>
                  <a:lnTo>
                    <a:pt x="1558" y="510"/>
                  </a:lnTo>
                  <a:lnTo>
                    <a:pt x="1550" y="492"/>
                  </a:lnTo>
                  <a:lnTo>
                    <a:pt x="1541" y="475"/>
                  </a:lnTo>
                  <a:lnTo>
                    <a:pt x="1531" y="459"/>
                  </a:lnTo>
                  <a:lnTo>
                    <a:pt x="1521" y="444"/>
                  </a:lnTo>
                  <a:lnTo>
                    <a:pt x="1510" y="429"/>
                  </a:lnTo>
                  <a:lnTo>
                    <a:pt x="1499" y="414"/>
                  </a:lnTo>
                  <a:lnTo>
                    <a:pt x="1487" y="399"/>
                  </a:lnTo>
                  <a:lnTo>
                    <a:pt x="1474" y="386"/>
                  </a:lnTo>
                  <a:close/>
                  <a:moveTo>
                    <a:pt x="1196" y="0"/>
                  </a:moveTo>
                  <a:lnTo>
                    <a:pt x="1230" y="1"/>
                  </a:lnTo>
                  <a:lnTo>
                    <a:pt x="1264" y="4"/>
                  </a:lnTo>
                  <a:lnTo>
                    <a:pt x="1298" y="8"/>
                  </a:lnTo>
                  <a:lnTo>
                    <a:pt x="1330" y="14"/>
                  </a:lnTo>
                  <a:lnTo>
                    <a:pt x="1362" y="21"/>
                  </a:lnTo>
                  <a:lnTo>
                    <a:pt x="1394" y="31"/>
                  </a:lnTo>
                  <a:lnTo>
                    <a:pt x="1425" y="41"/>
                  </a:lnTo>
                  <a:lnTo>
                    <a:pt x="1455" y="53"/>
                  </a:lnTo>
                  <a:lnTo>
                    <a:pt x="1485" y="66"/>
                  </a:lnTo>
                  <a:lnTo>
                    <a:pt x="1514" y="80"/>
                  </a:lnTo>
                  <a:lnTo>
                    <a:pt x="1541" y="96"/>
                  </a:lnTo>
                  <a:lnTo>
                    <a:pt x="1569" y="113"/>
                  </a:lnTo>
                  <a:lnTo>
                    <a:pt x="1595" y="132"/>
                  </a:lnTo>
                  <a:lnTo>
                    <a:pt x="1620" y="152"/>
                  </a:lnTo>
                  <a:lnTo>
                    <a:pt x="1645" y="172"/>
                  </a:lnTo>
                  <a:lnTo>
                    <a:pt x="1667" y="194"/>
                  </a:lnTo>
                  <a:lnTo>
                    <a:pt x="1689" y="216"/>
                  </a:lnTo>
                  <a:lnTo>
                    <a:pt x="1710" y="241"/>
                  </a:lnTo>
                  <a:lnTo>
                    <a:pt x="1730" y="266"/>
                  </a:lnTo>
                  <a:lnTo>
                    <a:pt x="1749" y="291"/>
                  </a:lnTo>
                  <a:lnTo>
                    <a:pt x="1766" y="319"/>
                  </a:lnTo>
                  <a:lnTo>
                    <a:pt x="1782" y="346"/>
                  </a:lnTo>
                  <a:lnTo>
                    <a:pt x="1797" y="375"/>
                  </a:lnTo>
                  <a:lnTo>
                    <a:pt x="1810" y="403"/>
                  </a:lnTo>
                  <a:lnTo>
                    <a:pt x="1822" y="434"/>
                  </a:lnTo>
                  <a:lnTo>
                    <a:pt x="1833" y="465"/>
                  </a:lnTo>
                  <a:lnTo>
                    <a:pt x="1842" y="495"/>
                  </a:lnTo>
                  <a:lnTo>
                    <a:pt x="1849" y="528"/>
                  </a:lnTo>
                  <a:lnTo>
                    <a:pt x="1855" y="560"/>
                  </a:lnTo>
                  <a:lnTo>
                    <a:pt x="1859" y="593"/>
                  </a:lnTo>
                  <a:lnTo>
                    <a:pt x="1862" y="627"/>
                  </a:lnTo>
                  <a:lnTo>
                    <a:pt x="1863" y="661"/>
                  </a:lnTo>
                  <a:lnTo>
                    <a:pt x="1862" y="695"/>
                  </a:lnTo>
                  <a:lnTo>
                    <a:pt x="1859" y="729"/>
                  </a:lnTo>
                  <a:lnTo>
                    <a:pt x="1855" y="761"/>
                  </a:lnTo>
                  <a:lnTo>
                    <a:pt x="1849" y="794"/>
                  </a:lnTo>
                  <a:lnTo>
                    <a:pt x="1842" y="826"/>
                  </a:lnTo>
                  <a:lnTo>
                    <a:pt x="1833" y="857"/>
                  </a:lnTo>
                  <a:lnTo>
                    <a:pt x="1822" y="888"/>
                  </a:lnTo>
                  <a:lnTo>
                    <a:pt x="1810" y="918"/>
                  </a:lnTo>
                  <a:lnTo>
                    <a:pt x="1797" y="947"/>
                  </a:lnTo>
                  <a:lnTo>
                    <a:pt x="1782" y="976"/>
                  </a:lnTo>
                  <a:lnTo>
                    <a:pt x="1766" y="1004"/>
                  </a:lnTo>
                  <a:lnTo>
                    <a:pt x="1749" y="1030"/>
                  </a:lnTo>
                  <a:lnTo>
                    <a:pt x="1730" y="1056"/>
                  </a:lnTo>
                  <a:lnTo>
                    <a:pt x="1710" y="1081"/>
                  </a:lnTo>
                  <a:lnTo>
                    <a:pt x="1689" y="1105"/>
                  </a:lnTo>
                  <a:lnTo>
                    <a:pt x="1667" y="1128"/>
                  </a:lnTo>
                  <a:lnTo>
                    <a:pt x="1645" y="1149"/>
                  </a:lnTo>
                  <a:lnTo>
                    <a:pt x="1620" y="1171"/>
                  </a:lnTo>
                  <a:lnTo>
                    <a:pt x="1595" y="1190"/>
                  </a:lnTo>
                  <a:lnTo>
                    <a:pt x="1569" y="1209"/>
                  </a:lnTo>
                  <a:lnTo>
                    <a:pt x="1541" y="1226"/>
                  </a:lnTo>
                  <a:lnTo>
                    <a:pt x="1514" y="1241"/>
                  </a:lnTo>
                  <a:lnTo>
                    <a:pt x="1485" y="1256"/>
                  </a:lnTo>
                  <a:lnTo>
                    <a:pt x="1455" y="1270"/>
                  </a:lnTo>
                  <a:lnTo>
                    <a:pt x="1425" y="1282"/>
                  </a:lnTo>
                  <a:lnTo>
                    <a:pt x="1394" y="1292"/>
                  </a:lnTo>
                  <a:lnTo>
                    <a:pt x="1362" y="1301"/>
                  </a:lnTo>
                  <a:lnTo>
                    <a:pt x="1330" y="1308"/>
                  </a:lnTo>
                  <a:lnTo>
                    <a:pt x="1298" y="1314"/>
                  </a:lnTo>
                  <a:lnTo>
                    <a:pt x="1264" y="1318"/>
                  </a:lnTo>
                  <a:lnTo>
                    <a:pt x="1230" y="1320"/>
                  </a:lnTo>
                  <a:lnTo>
                    <a:pt x="1196" y="1321"/>
                  </a:lnTo>
                  <a:lnTo>
                    <a:pt x="1162" y="1320"/>
                  </a:lnTo>
                  <a:lnTo>
                    <a:pt x="1128" y="1318"/>
                  </a:lnTo>
                  <a:lnTo>
                    <a:pt x="1095" y="1314"/>
                  </a:lnTo>
                  <a:lnTo>
                    <a:pt x="1062" y="1308"/>
                  </a:lnTo>
                  <a:lnTo>
                    <a:pt x="1030" y="1301"/>
                  </a:lnTo>
                  <a:lnTo>
                    <a:pt x="998" y="1292"/>
                  </a:lnTo>
                  <a:lnTo>
                    <a:pt x="967" y="1282"/>
                  </a:lnTo>
                  <a:lnTo>
                    <a:pt x="937" y="1270"/>
                  </a:lnTo>
                  <a:lnTo>
                    <a:pt x="908" y="1256"/>
                  </a:lnTo>
                  <a:lnTo>
                    <a:pt x="878" y="1241"/>
                  </a:lnTo>
                  <a:lnTo>
                    <a:pt x="851" y="1226"/>
                  </a:lnTo>
                  <a:lnTo>
                    <a:pt x="824" y="1209"/>
                  </a:lnTo>
                  <a:lnTo>
                    <a:pt x="797" y="1190"/>
                  </a:lnTo>
                  <a:lnTo>
                    <a:pt x="772" y="1171"/>
                  </a:lnTo>
                  <a:lnTo>
                    <a:pt x="748" y="1149"/>
                  </a:lnTo>
                  <a:lnTo>
                    <a:pt x="725" y="1128"/>
                  </a:lnTo>
                  <a:lnTo>
                    <a:pt x="702" y="1105"/>
                  </a:lnTo>
                  <a:lnTo>
                    <a:pt x="682" y="1081"/>
                  </a:lnTo>
                  <a:lnTo>
                    <a:pt x="662" y="1056"/>
                  </a:lnTo>
                  <a:lnTo>
                    <a:pt x="644" y="1030"/>
                  </a:lnTo>
                  <a:lnTo>
                    <a:pt x="626" y="1004"/>
                  </a:lnTo>
                  <a:lnTo>
                    <a:pt x="610" y="976"/>
                  </a:lnTo>
                  <a:lnTo>
                    <a:pt x="595" y="947"/>
                  </a:lnTo>
                  <a:lnTo>
                    <a:pt x="582" y="918"/>
                  </a:lnTo>
                  <a:lnTo>
                    <a:pt x="570" y="888"/>
                  </a:lnTo>
                  <a:lnTo>
                    <a:pt x="560" y="857"/>
                  </a:lnTo>
                  <a:lnTo>
                    <a:pt x="551" y="826"/>
                  </a:lnTo>
                  <a:lnTo>
                    <a:pt x="543" y="794"/>
                  </a:lnTo>
                  <a:lnTo>
                    <a:pt x="537" y="761"/>
                  </a:lnTo>
                  <a:lnTo>
                    <a:pt x="532" y="729"/>
                  </a:lnTo>
                  <a:lnTo>
                    <a:pt x="530" y="695"/>
                  </a:lnTo>
                  <a:lnTo>
                    <a:pt x="529" y="661"/>
                  </a:lnTo>
                  <a:lnTo>
                    <a:pt x="530" y="627"/>
                  </a:lnTo>
                  <a:lnTo>
                    <a:pt x="532" y="593"/>
                  </a:lnTo>
                  <a:lnTo>
                    <a:pt x="537" y="560"/>
                  </a:lnTo>
                  <a:lnTo>
                    <a:pt x="543" y="528"/>
                  </a:lnTo>
                  <a:lnTo>
                    <a:pt x="551" y="495"/>
                  </a:lnTo>
                  <a:lnTo>
                    <a:pt x="560" y="465"/>
                  </a:lnTo>
                  <a:lnTo>
                    <a:pt x="570" y="434"/>
                  </a:lnTo>
                  <a:lnTo>
                    <a:pt x="582" y="403"/>
                  </a:lnTo>
                  <a:lnTo>
                    <a:pt x="595" y="375"/>
                  </a:lnTo>
                  <a:lnTo>
                    <a:pt x="610" y="346"/>
                  </a:lnTo>
                  <a:lnTo>
                    <a:pt x="626" y="319"/>
                  </a:lnTo>
                  <a:lnTo>
                    <a:pt x="644" y="291"/>
                  </a:lnTo>
                  <a:lnTo>
                    <a:pt x="662" y="266"/>
                  </a:lnTo>
                  <a:lnTo>
                    <a:pt x="682" y="241"/>
                  </a:lnTo>
                  <a:lnTo>
                    <a:pt x="702" y="216"/>
                  </a:lnTo>
                  <a:lnTo>
                    <a:pt x="725" y="194"/>
                  </a:lnTo>
                  <a:lnTo>
                    <a:pt x="748" y="172"/>
                  </a:lnTo>
                  <a:lnTo>
                    <a:pt x="772" y="152"/>
                  </a:lnTo>
                  <a:lnTo>
                    <a:pt x="797" y="132"/>
                  </a:lnTo>
                  <a:lnTo>
                    <a:pt x="824" y="113"/>
                  </a:lnTo>
                  <a:lnTo>
                    <a:pt x="851" y="96"/>
                  </a:lnTo>
                  <a:lnTo>
                    <a:pt x="878" y="80"/>
                  </a:lnTo>
                  <a:lnTo>
                    <a:pt x="908" y="66"/>
                  </a:lnTo>
                  <a:lnTo>
                    <a:pt x="937" y="53"/>
                  </a:lnTo>
                  <a:lnTo>
                    <a:pt x="967" y="41"/>
                  </a:lnTo>
                  <a:lnTo>
                    <a:pt x="998" y="31"/>
                  </a:lnTo>
                  <a:lnTo>
                    <a:pt x="1030" y="21"/>
                  </a:lnTo>
                  <a:lnTo>
                    <a:pt x="1062" y="14"/>
                  </a:lnTo>
                  <a:lnTo>
                    <a:pt x="1095" y="8"/>
                  </a:lnTo>
                  <a:lnTo>
                    <a:pt x="1128" y="4"/>
                  </a:lnTo>
                  <a:lnTo>
                    <a:pt x="1162" y="1"/>
                  </a:lnTo>
                  <a:lnTo>
                    <a:pt x="1196" y="0"/>
                  </a:lnTo>
                  <a:close/>
                </a:path>
              </a:pathLst>
            </a:custGeom>
            <a:solidFill>
              <a:srgbClr val="6C7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6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Заголовок 1"/>
          <p:cNvSpPr txBox="1">
            <a:spLocks/>
          </p:cNvSpPr>
          <p:nvPr/>
        </p:nvSpPr>
        <p:spPr bwMode="auto">
          <a:xfrm>
            <a:off x="3348039" y="331788"/>
            <a:ext cx="561657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Начало работы на площадке</a:t>
            </a:r>
            <a:endParaRPr lang="ru-RU" alt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04269" y="3044242"/>
            <a:ext cx="2231926" cy="1191269"/>
            <a:chOff x="323850" y="2837629"/>
            <a:chExt cx="2231926" cy="996924"/>
          </a:xfrm>
        </p:grpSpPr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323850" y="2837629"/>
              <a:ext cx="1945642" cy="996922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  <a:effectLst/>
            <a:extLst/>
          </p:spPr>
          <p:txBody>
            <a:bodyPr wrap="square" lIns="108000" tIns="108000" rIns="108000" bIns="108000" anchor="ctr">
              <a:noAutofit/>
            </a:bodyPr>
            <a:lstStyle/>
            <a:p>
              <a:pPr defTabSz="449171" eaLnBrk="0" fontAlgn="b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tabLst>
                  <a:tab pos="723750" algn="l"/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</a:pPr>
              <a:r>
                <a:rPr lang="ru-RU" altLang="ru-RU" sz="1400" dirty="0" smtClean="0">
                  <a:solidFill>
                    <a:srgbClr val="FFFFFF"/>
                  </a:solidFill>
                  <a:ea typeface="Arial Unicode MS" pitchFamily="34" charset="-128"/>
                </a:rPr>
                <a:t>Рассмотрение заявки на аккредитацию в течении 30 минут</a:t>
              </a:r>
              <a:endParaRPr lang="ru-RU" altLang="ru-RU" sz="1400" dirty="0">
                <a:solidFill>
                  <a:srgbClr val="FFFFFF"/>
                </a:solidFill>
                <a:ea typeface="Arial Unicode MS" pitchFamily="34" charset="-128"/>
              </a:endParaRPr>
            </a:p>
          </p:txBody>
        </p:sp>
        <p:sp>
          <p:nvSpPr>
            <p:cNvPr id="2" name="Равнобедренный треугольник 1"/>
            <p:cNvSpPr/>
            <p:nvPr/>
          </p:nvSpPr>
          <p:spPr bwMode="auto">
            <a:xfrm rot="5400000">
              <a:off x="1914093" y="3192869"/>
              <a:ext cx="996922" cy="286445"/>
            </a:xfrm>
            <a:prstGeom prst="triangle">
              <a:avLst/>
            </a:prstGeom>
            <a:solidFill>
              <a:srgbClr val="44444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dirty="0">
                <a:solidFill>
                  <a:srgbClr val="000000"/>
                </a:solidFill>
                <a:latin typeface="Arial" charset="0"/>
                <a:ea typeface="Microsoft YaHei" charset="-122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04271" y="4677570"/>
            <a:ext cx="2231926" cy="1204824"/>
            <a:chOff x="323850" y="3923482"/>
            <a:chExt cx="2231926" cy="997389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323850" y="3923949"/>
              <a:ext cx="1945642" cy="996922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  <a:effectLst/>
            <a:extLst/>
          </p:spPr>
          <p:txBody>
            <a:bodyPr wrap="square" lIns="108000" tIns="108000" rIns="108000" bIns="108000" anchor="ctr">
              <a:noAutofit/>
            </a:bodyPr>
            <a:lstStyle/>
            <a:p>
              <a:pPr defTabSz="449171" eaLnBrk="0" fontAlgn="b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tabLst>
                  <a:tab pos="723750" algn="l"/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</a:pPr>
              <a:r>
                <a:rPr lang="ru-RU" altLang="ru-RU" sz="1400" dirty="0" smtClean="0">
                  <a:solidFill>
                    <a:srgbClr val="FFFFFF"/>
                  </a:solidFill>
                  <a:ea typeface="Arial Unicode MS" pitchFamily="34" charset="-128"/>
                </a:rPr>
                <a:t>Автоматическая программа для настройки корректной работы</a:t>
              </a:r>
              <a:endParaRPr lang="ru-RU" altLang="ru-RU" sz="1400" dirty="0">
                <a:solidFill>
                  <a:srgbClr val="FFFFFF"/>
                </a:solidFill>
                <a:ea typeface="Arial Unicode MS" pitchFamily="34" charset="-128"/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 bwMode="auto">
            <a:xfrm rot="5400000">
              <a:off x="1914093" y="4278720"/>
              <a:ext cx="996922" cy="286445"/>
            </a:xfrm>
            <a:prstGeom prst="triangle">
              <a:avLst/>
            </a:prstGeom>
            <a:solidFill>
              <a:srgbClr val="44444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dirty="0">
                <a:solidFill>
                  <a:srgbClr val="000000"/>
                </a:solidFill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16" name="Пятиугольник 15"/>
          <p:cNvSpPr/>
          <p:nvPr/>
        </p:nvSpPr>
        <p:spPr bwMode="auto">
          <a:xfrm rot="5400000">
            <a:off x="1254573" y="753995"/>
            <a:ext cx="745754" cy="2646363"/>
          </a:xfrm>
          <a:prstGeom prst="homePlate">
            <a:avLst>
              <a:gd name="adj" fmla="val 27952"/>
            </a:avLst>
          </a:prstGeom>
          <a:solidFill>
            <a:srgbClr val="4444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35992" tIns="35992" rIns="35992" bIns="35992" numCol="1" rtlCol="0" anchor="ctr" anchorCtr="0" compatLnSpc="1">
            <a:prstTxWarp prst="textNoShape">
              <a:avLst/>
            </a:prstTxWarp>
          </a:bodyPr>
          <a:lstStyle/>
          <a:p>
            <a:pPr algn="ctr" defTabSz="4491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FFFFFF"/>
                </a:solidFill>
                <a:ea typeface="Arial Unicode MS" pitchFamily="34" charset="-128"/>
              </a:rPr>
              <a:t>Приглашение участников на торги по запросу заказчика</a:t>
            </a:r>
          </a:p>
        </p:txBody>
      </p:sp>
      <p:sp>
        <p:nvSpPr>
          <p:cNvPr id="17" name="Пятиугольник 16"/>
          <p:cNvSpPr/>
          <p:nvPr/>
        </p:nvSpPr>
        <p:spPr bwMode="auto">
          <a:xfrm rot="5400000">
            <a:off x="4134380" y="753995"/>
            <a:ext cx="745754" cy="2646363"/>
          </a:xfrm>
          <a:prstGeom prst="homePlate">
            <a:avLst>
              <a:gd name="adj" fmla="val 27952"/>
            </a:avLst>
          </a:prstGeom>
          <a:solidFill>
            <a:srgbClr val="4444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35992" tIns="35992" rIns="35992" bIns="35992" numCol="1" rtlCol="0" anchor="ctr" anchorCtr="0" compatLnSpc="1">
            <a:prstTxWarp prst="textNoShape">
              <a:avLst/>
            </a:prstTxWarp>
          </a:bodyPr>
          <a:lstStyle/>
          <a:p>
            <a:pPr algn="ctr" defTabSz="4491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FFFFFF"/>
                </a:solidFill>
                <a:ea typeface="Arial Unicode MS" pitchFamily="34" charset="-128"/>
              </a:rPr>
              <a:t>Сопровождение </a:t>
            </a:r>
            <a:r>
              <a:rPr lang="ru-RU" altLang="ru-RU" sz="1400" dirty="0" smtClean="0">
                <a:solidFill>
                  <a:srgbClr val="FFFFFF"/>
                </a:solidFill>
                <a:ea typeface="Arial Unicode MS" pitchFamily="34" charset="-128"/>
              </a:rPr>
              <a:t>закупок курирующим менеджером </a:t>
            </a:r>
            <a:endParaRPr lang="ru-RU" altLang="ru-RU" sz="1400" dirty="0">
              <a:solidFill>
                <a:srgbClr val="FFFFFF"/>
              </a:solidFill>
              <a:ea typeface="Arial Unicode MS" pitchFamily="34" charset="-128"/>
            </a:endParaRPr>
          </a:p>
        </p:txBody>
      </p:sp>
      <p:sp>
        <p:nvSpPr>
          <p:cNvPr id="18" name="Пятиугольник 17"/>
          <p:cNvSpPr/>
          <p:nvPr/>
        </p:nvSpPr>
        <p:spPr bwMode="auto">
          <a:xfrm rot="5400000">
            <a:off x="7014186" y="733431"/>
            <a:ext cx="745754" cy="2646363"/>
          </a:xfrm>
          <a:prstGeom prst="homePlate">
            <a:avLst>
              <a:gd name="adj" fmla="val 27952"/>
            </a:avLst>
          </a:prstGeom>
          <a:solidFill>
            <a:srgbClr val="4444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35992" tIns="35992" rIns="35992" bIns="35992" numCol="1" rtlCol="0" anchor="ctr" anchorCtr="0" compatLnSpc="1">
            <a:prstTxWarp prst="textNoShape">
              <a:avLst/>
            </a:prstTxWarp>
          </a:bodyPr>
          <a:lstStyle/>
          <a:p>
            <a:pPr algn="ctr" defTabSz="4491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ea typeface="Arial Unicode MS" pitchFamily="34" charset="-128"/>
              </a:rPr>
              <a:t>Полная настройка интеграции с ЕИС</a:t>
            </a:r>
            <a:endParaRPr lang="ru-RU" altLang="ru-RU" sz="1400" dirty="0">
              <a:solidFill>
                <a:srgbClr val="FFFFFF"/>
              </a:solidFill>
              <a:ea typeface="Arial Unicode MS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871930"/>
            <a:ext cx="5638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2guysauction.com/wp-content/uploads/2014/01/icon-big-hamm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1854228" cy="119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707905" y="276225"/>
            <a:ext cx="525670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Все типы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процедур закупок</a:t>
            </a:r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799301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</a:pP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Электронный аукцион по 44-ФЗ</a:t>
            </a:r>
          </a:p>
          <a:p>
            <a:pPr lvl="0" algn="just">
              <a:lnSpc>
                <a:spcPts val="1800"/>
              </a:lnSpc>
            </a:pP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0" algn="just">
              <a:lnSpc>
                <a:spcPts val="1800"/>
              </a:lnSpc>
            </a:pPr>
            <a:r>
              <a:rPr lang="ru-RU" sz="1900" b="1" dirty="0" smtClean="0">
                <a:solidFill>
                  <a:srgbClr val="FF0000"/>
                </a:solidFill>
                <a:latin typeface="+mj-lt"/>
              </a:rPr>
              <a:t>Площадка по 223-ФЗ:</a:t>
            </a:r>
          </a:p>
          <a:p>
            <a:pPr lvl="0" algn="just">
              <a:lnSpc>
                <a:spcPts val="1800"/>
              </a:lnSpc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lvl="0" indent="-34290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</a:t>
            </a:r>
            <a:r>
              <a:rPr lang="x-non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онкурс</a:t>
            </a:r>
            <a:r>
              <a:rPr lang="x-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x-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(закрытый, открытый, с возможностью проведения переторжки или без, одноэтапный или многоэтапный, с квалификационным отбором или без, с правом подачи альтернативных предложений или без, с возможностью выбора нескольких победителей по одному </a:t>
            </a:r>
            <a:r>
              <a:rPr lang="x-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лоту)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lvl="0" indent="-34290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lvl="0" indent="-34290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</a:t>
            </a:r>
            <a:r>
              <a:rPr lang="x-non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укцион</a:t>
            </a:r>
            <a:r>
              <a:rPr lang="x-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x-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(закрытый, открытый, с проведением квалификационного отбора или без, с возможностью проведения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двух частях – аналогично 44-ФЗ)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lvl="0" indent="-34290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lvl="0" indent="-34290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</a:t>
            </a:r>
            <a:r>
              <a:rPr lang="x-non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апрос </a:t>
            </a:r>
            <a:r>
              <a:rPr lang="x-non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цен </a:t>
            </a:r>
            <a:r>
              <a:rPr lang="x-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(закрытый, открытый, с возможностью выбора нескольких победителей по одному лоту</a:t>
            </a:r>
            <a:r>
              <a:rPr lang="x-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lvl="0" indent="-34290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lvl="0" indent="-34290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</a:t>
            </a:r>
            <a:r>
              <a:rPr lang="x-non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апрос </a:t>
            </a:r>
            <a:r>
              <a:rPr lang="x-non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предложений </a:t>
            </a:r>
            <a:r>
              <a:rPr lang="x-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(закрытый, открытый, с возможностью проведения переторжки или без, одноэтапный или многоэтапный, с квалификационным отбором или без, с правом подачи альтернативных предложений, с возможностью выбора нескольких победителей по лоту</a:t>
            </a:r>
            <a:r>
              <a:rPr lang="x-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5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707905" y="276225"/>
            <a:ext cx="525670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Все типы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процедур закупок</a:t>
            </a:r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Запрос котировок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(закрытый, открытый, с возможностью выбора нескольких победителей по одному лоту);</a:t>
            </a:r>
          </a:p>
          <a:p>
            <a:pPr marL="285750" indent="-28575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00">
                  <a:lumMod val="65000"/>
                  <a:lumOff val="35000"/>
                </a:srgbClr>
              </a:solidFill>
              <a:latin typeface="+mj-lt"/>
            </a:endParaRPr>
          </a:p>
          <a:p>
            <a:pPr marL="285750" indent="-28575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Редукцион</a:t>
            </a:r>
            <a:r>
              <a:rPr lang="ru-RU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закрытый, открытый, с проведением квалификационного отбора или без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00">
                  <a:lumMod val="65000"/>
                  <a:lumOff val="35000"/>
                </a:srgbClr>
              </a:solidFill>
              <a:latin typeface="+mj-lt"/>
            </a:endParaRPr>
          </a:p>
          <a:p>
            <a:pPr marL="285750" indent="-28575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З</a:t>
            </a:r>
            <a:r>
              <a:rPr lang="x-none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апрос </a:t>
            </a:r>
            <a:r>
              <a:rPr lang="ru-RU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коммерческих предложений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(некоммерческая процедура, без обязательного заключения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контракта);</a:t>
            </a:r>
          </a:p>
          <a:p>
            <a:pPr marL="285750" indent="-28575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Предварительный отбор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 algn="just">
              <a:lnSpc>
                <a:spcPts val="18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Закупка у единственного поставщика.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" name="Picture 2" descr="http://go2guysauction.com/wp-content/uploads/2014/01/icon-big-hamm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86" y="4941168"/>
            <a:ext cx="2076129" cy="13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07950" y="6021388"/>
            <a:ext cx="89281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2411413" y="276225"/>
            <a:ext cx="6553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/>
              <a:t>Удобные формы отображения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/>
              <a:t>данных по закупкам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23850" y="2347301"/>
            <a:ext cx="4124325" cy="354763"/>
            <a:chOff x="585105" y="2042501"/>
            <a:chExt cx="3609978" cy="354763"/>
          </a:xfrm>
        </p:grpSpPr>
        <p:sp>
          <p:nvSpPr>
            <p:cNvPr id="2" name="Пятиугольник 1"/>
            <p:cNvSpPr/>
            <p:nvPr/>
          </p:nvSpPr>
          <p:spPr bwMode="auto">
            <a:xfrm rot="5400000">
              <a:off x="2225829" y="428012"/>
              <a:ext cx="328528" cy="3609976"/>
            </a:xfrm>
            <a:prstGeom prst="homePlate">
              <a:avLst>
                <a:gd name="adj" fmla="val 49750"/>
              </a:avLst>
            </a:prstGeom>
            <a:solidFill>
              <a:srgbClr val="E4465A"/>
            </a:solidFill>
            <a:ln w="2540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585107" y="2042501"/>
              <a:ext cx="3609976" cy="306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9982" tIns="44991" rIns="89982" bIns="44991">
              <a:spAutoFit/>
            </a:bodyPr>
            <a:lstStyle>
              <a:lvl1pPr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3013" indent="-227013" defTabSz="447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0213" indent="-227013" defTabSz="447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7413" indent="-227013" defTabSz="447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4613" indent="-227013" defTabSz="447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defTabSz="447675" fontAlgn="b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ru-RU" altLang="ru-RU" sz="1400" b="1" dirty="0">
                  <a:solidFill>
                    <a:srgbClr val="FFFFFF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</a:rPr>
                <a:t>Табличная форма</a:t>
              </a: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0825" y="1484313"/>
            <a:ext cx="8713788" cy="7064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9982" tIns="44991" rIns="89982" bIns="44991">
            <a:spAutoFit/>
          </a:bodyPr>
          <a:lstStyle>
            <a:lvl1pPr eaLnBrk="0" hangingPunct="0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7675" fontAlgn="b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altLang="ru-RU" sz="2000" b="1" dirty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Возможность выбора наиболее удобной формы </a:t>
            </a:r>
            <a:r>
              <a:rPr lang="ru-RU" altLang="ru-RU" sz="20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/>
            </a:r>
            <a:br>
              <a:rPr lang="ru-RU" altLang="ru-RU" sz="20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</a:br>
            <a:r>
              <a:rPr lang="ru-RU" altLang="ru-RU" sz="20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отображения </a:t>
            </a:r>
            <a:r>
              <a:rPr lang="ru-RU" altLang="ru-RU" sz="2000" b="1" dirty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данных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770438" y="2347301"/>
            <a:ext cx="4122737" cy="354763"/>
            <a:chOff x="4977699" y="2042501"/>
            <a:chExt cx="3636326" cy="354763"/>
          </a:xfrm>
        </p:grpSpPr>
        <p:sp>
          <p:nvSpPr>
            <p:cNvPr id="11" name="Пятиугольник 10"/>
            <p:cNvSpPr/>
            <p:nvPr/>
          </p:nvSpPr>
          <p:spPr bwMode="auto">
            <a:xfrm rot="5400000">
              <a:off x="6644772" y="428012"/>
              <a:ext cx="328528" cy="3609976"/>
            </a:xfrm>
            <a:prstGeom prst="homePlate">
              <a:avLst>
                <a:gd name="adj" fmla="val 49750"/>
              </a:avLst>
            </a:prstGeom>
            <a:solidFill>
              <a:srgbClr val="E4465A"/>
            </a:solidFill>
            <a:ln w="2540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4977699" y="2042501"/>
              <a:ext cx="3636326" cy="306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9982" tIns="44991" rIns="89982" bIns="44991">
              <a:spAutoFit/>
            </a:bodyPr>
            <a:lstStyle>
              <a:lvl1pPr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3013" indent="-227013" defTabSz="447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0213" indent="-227013" defTabSz="447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7413" indent="-227013" defTabSz="447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4613" indent="-227013" defTabSz="447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  <a:tab pos="5065713" algn="l"/>
                  <a:tab pos="5789613" algn="l"/>
                  <a:tab pos="6513513" algn="l"/>
                  <a:tab pos="7237413" algn="l"/>
                  <a:tab pos="7959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defTabSz="447675" fontAlgn="b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ru-RU" altLang="ru-RU" sz="1400" b="1" dirty="0">
                  <a:solidFill>
                    <a:srgbClr val="FFFFFF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</a:rPr>
                <a:t>Карточная форма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12080"/>
            <a:ext cx="4139051" cy="3367781"/>
          </a:xfrm>
          <a:prstGeom prst="rect">
            <a:avLst/>
          </a:prstGeom>
          <a:noFill/>
          <a:ln w="12700">
            <a:solidFill>
              <a:srgbClr val="93959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j.romanova\AppData\Local\Temp\SNAGHTML6f257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2812080"/>
            <a:ext cx="4139051" cy="3367782"/>
          </a:xfrm>
          <a:prstGeom prst="rect">
            <a:avLst/>
          </a:prstGeom>
          <a:noFill/>
          <a:ln w="12700">
            <a:solidFill>
              <a:srgbClr val="93959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994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2470152" y="331790"/>
            <a:ext cx="64944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ИНФОРМАЦИОННАЯ СПРАВКА</a:t>
            </a:r>
            <a:br>
              <a:rPr lang="ru-RU" altLang="ru-RU" dirty="0" smtClean="0"/>
            </a:br>
            <a:endParaRPr lang="ru-RU" alt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4148" y="3429000"/>
            <a:ext cx="2674216" cy="2592388"/>
          </a:xfrm>
          <a:prstGeom prst="rect">
            <a:avLst/>
          </a:prstGeom>
          <a:solidFill>
            <a:srgbClr val="DCDCDC">
              <a:alpha val="50000"/>
            </a:srgbClr>
          </a:solidFill>
        </p:spPr>
        <p:txBody>
          <a:bodyPr lIns="91420" tIns="468000" rIns="91420" bIns="45711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000" dirty="0">
                <a:solidFill>
                  <a:srgbClr val="E4465A"/>
                </a:solidFill>
                <a:latin typeface="Arial" pitchFamily="34" charset="0"/>
                <a:ea typeface="Arial Unicode MS" pitchFamily="34" charset="-128"/>
              </a:rPr>
              <a:t>РТС-тендер</a:t>
            </a: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является федеральной электронной площадкой для осуществления государственных и муниципальных закупок в соответствии с решением МЭР РФ и ФАС РФ от 25 января 2010 г.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851" y="3429000"/>
            <a:ext cx="2686049" cy="2592388"/>
          </a:xfrm>
          <a:prstGeom prst="rect">
            <a:avLst/>
          </a:prstGeom>
          <a:solidFill>
            <a:srgbClr val="DCDCDC">
              <a:alpha val="50000"/>
            </a:srgbClr>
          </a:solidFill>
        </p:spPr>
        <p:txBody>
          <a:bodyPr lIns="91420" tIns="468000" rIns="91420" bIns="45711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000" dirty="0">
                <a:solidFill>
                  <a:srgbClr val="E4465A"/>
                </a:solidFill>
                <a:latin typeface="Arial" pitchFamily="34" charset="0"/>
                <a:ea typeface="Arial Unicode MS" pitchFamily="34" charset="-128"/>
              </a:rPr>
              <a:t>РТС-тендер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</a:t>
            </a:r>
            <a:r>
              <a:rPr lang="en-US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—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один из лидеров российского рынка по проведению закупок в электронной форме.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94426" y="3429000"/>
            <a:ext cx="2698751" cy="2592388"/>
          </a:xfrm>
          <a:prstGeom prst="rect">
            <a:avLst/>
          </a:prstGeom>
          <a:solidFill>
            <a:srgbClr val="DCDCDC">
              <a:alpha val="50000"/>
            </a:srgbClr>
          </a:solidFill>
        </p:spPr>
        <p:txBody>
          <a:bodyPr lIns="91420" tIns="468000" rIns="91420" bIns="45711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На ЭП </a:t>
            </a:r>
            <a:r>
              <a:rPr lang="ru-RU" sz="2000" dirty="0">
                <a:solidFill>
                  <a:srgbClr val="E4465A"/>
                </a:solidFill>
                <a:latin typeface="Arial" pitchFamily="34" charset="0"/>
                <a:ea typeface="Arial Unicode MS" pitchFamily="34" charset="-128"/>
              </a:rPr>
              <a:t>РТС-тендер</a:t>
            </a: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зарегистрировано более </a:t>
            </a: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500 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000 организаций-пользователей.</a:t>
            </a:r>
          </a:p>
        </p:txBody>
      </p:sp>
      <p:sp>
        <p:nvSpPr>
          <p:cNvPr id="17" name="Пятиугольник 16"/>
          <p:cNvSpPr/>
          <p:nvPr/>
        </p:nvSpPr>
        <p:spPr bwMode="auto">
          <a:xfrm rot="5400000">
            <a:off x="632170" y="1267299"/>
            <a:ext cx="2069408" cy="2686050"/>
          </a:xfrm>
          <a:prstGeom prst="homePlate">
            <a:avLst>
              <a:gd name="adj" fmla="val 10736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 bwMode="auto">
          <a:xfrm rot="5400000">
            <a:off x="3574876" y="1267298"/>
            <a:ext cx="2069407" cy="2686050"/>
          </a:xfrm>
          <a:prstGeom prst="homePlate">
            <a:avLst>
              <a:gd name="adj" fmla="val 10736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 bwMode="auto">
          <a:xfrm rot="5400000">
            <a:off x="6509269" y="1267299"/>
            <a:ext cx="2069408" cy="2686050"/>
          </a:xfrm>
          <a:prstGeom prst="homePlate">
            <a:avLst>
              <a:gd name="adj" fmla="val 10736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25" name="Group 11"/>
          <p:cNvGrpSpPr>
            <a:grpSpLocks noChangeAspect="1"/>
          </p:cNvGrpSpPr>
          <p:nvPr/>
        </p:nvGrpSpPr>
        <p:grpSpPr bwMode="auto">
          <a:xfrm>
            <a:off x="1082675" y="1809750"/>
            <a:ext cx="1109663" cy="1423988"/>
            <a:chOff x="682" y="1140"/>
            <a:chExt cx="699" cy="897"/>
          </a:xfrm>
          <a:solidFill>
            <a:schemeClr val="bg1"/>
          </a:solidFill>
        </p:grpSpPr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839" y="1820"/>
              <a:ext cx="382" cy="217"/>
            </a:xfrm>
            <a:custGeom>
              <a:avLst/>
              <a:gdLst>
                <a:gd name="T0" fmla="*/ 6 w 6870"/>
                <a:gd name="T1" fmla="*/ 432 h 3903"/>
                <a:gd name="T2" fmla="*/ 31 w 6870"/>
                <a:gd name="T3" fmla="*/ 335 h 3903"/>
                <a:gd name="T4" fmla="*/ 75 w 6870"/>
                <a:gd name="T5" fmla="*/ 245 h 3903"/>
                <a:gd name="T6" fmla="*/ 133 w 6870"/>
                <a:gd name="T7" fmla="*/ 167 h 3903"/>
                <a:gd name="T8" fmla="*/ 205 w 6870"/>
                <a:gd name="T9" fmla="*/ 101 h 3903"/>
                <a:gd name="T10" fmla="*/ 290 w 6870"/>
                <a:gd name="T11" fmla="*/ 50 h 3903"/>
                <a:gd name="T12" fmla="*/ 383 w 6870"/>
                <a:gd name="T13" fmla="*/ 16 h 3903"/>
                <a:gd name="T14" fmla="*/ 485 w 6870"/>
                <a:gd name="T15" fmla="*/ 1 h 3903"/>
                <a:gd name="T16" fmla="*/ 589 w 6870"/>
                <a:gd name="T17" fmla="*/ 6 h 3903"/>
                <a:gd name="T18" fmla="*/ 685 w 6870"/>
                <a:gd name="T19" fmla="*/ 31 h 3903"/>
                <a:gd name="T20" fmla="*/ 775 w 6870"/>
                <a:gd name="T21" fmla="*/ 73 h 3903"/>
                <a:gd name="T22" fmla="*/ 853 w 6870"/>
                <a:gd name="T23" fmla="*/ 132 h 3903"/>
                <a:gd name="T24" fmla="*/ 920 w 6870"/>
                <a:gd name="T25" fmla="*/ 205 h 3903"/>
                <a:gd name="T26" fmla="*/ 970 w 6870"/>
                <a:gd name="T27" fmla="*/ 288 h 3903"/>
                <a:gd name="T28" fmla="*/ 1004 w 6870"/>
                <a:gd name="T29" fmla="*/ 382 h 3903"/>
                <a:gd name="T30" fmla="*/ 1020 w 6870"/>
                <a:gd name="T31" fmla="*/ 483 h 3903"/>
                <a:gd name="T32" fmla="*/ 3257 w 6870"/>
                <a:gd name="T33" fmla="*/ 1699 h 3903"/>
                <a:gd name="T34" fmla="*/ 3363 w 6870"/>
                <a:gd name="T35" fmla="*/ 1674 h 3903"/>
                <a:gd name="T36" fmla="*/ 3469 w 6870"/>
                <a:gd name="T37" fmla="*/ 1672 h 3903"/>
                <a:gd name="T38" fmla="*/ 3572 w 6870"/>
                <a:gd name="T39" fmla="*/ 1691 h 3903"/>
                <a:gd name="T40" fmla="*/ 5851 w 6870"/>
                <a:gd name="T41" fmla="*/ 2633 h 3903"/>
                <a:gd name="T42" fmla="*/ 5857 w 6870"/>
                <a:gd name="T43" fmla="*/ 432 h 3903"/>
                <a:gd name="T44" fmla="*/ 5882 w 6870"/>
                <a:gd name="T45" fmla="*/ 335 h 3903"/>
                <a:gd name="T46" fmla="*/ 5925 w 6870"/>
                <a:gd name="T47" fmla="*/ 245 h 3903"/>
                <a:gd name="T48" fmla="*/ 5983 w 6870"/>
                <a:gd name="T49" fmla="*/ 167 h 3903"/>
                <a:gd name="T50" fmla="*/ 6056 w 6870"/>
                <a:gd name="T51" fmla="*/ 101 h 3903"/>
                <a:gd name="T52" fmla="*/ 6140 w 6870"/>
                <a:gd name="T53" fmla="*/ 50 h 3903"/>
                <a:gd name="T54" fmla="*/ 6234 w 6870"/>
                <a:gd name="T55" fmla="*/ 16 h 3903"/>
                <a:gd name="T56" fmla="*/ 6335 w 6870"/>
                <a:gd name="T57" fmla="*/ 1 h 3903"/>
                <a:gd name="T58" fmla="*/ 6438 w 6870"/>
                <a:gd name="T59" fmla="*/ 6 h 3903"/>
                <a:gd name="T60" fmla="*/ 6536 w 6870"/>
                <a:gd name="T61" fmla="*/ 31 h 3903"/>
                <a:gd name="T62" fmla="*/ 6625 w 6870"/>
                <a:gd name="T63" fmla="*/ 73 h 3903"/>
                <a:gd name="T64" fmla="*/ 6704 w 6870"/>
                <a:gd name="T65" fmla="*/ 132 h 3903"/>
                <a:gd name="T66" fmla="*/ 6770 w 6870"/>
                <a:gd name="T67" fmla="*/ 205 h 3903"/>
                <a:gd name="T68" fmla="*/ 6821 w 6870"/>
                <a:gd name="T69" fmla="*/ 288 h 3903"/>
                <a:gd name="T70" fmla="*/ 6854 w 6870"/>
                <a:gd name="T71" fmla="*/ 382 h 3903"/>
                <a:gd name="T72" fmla="*/ 6870 w 6870"/>
                <a:gd name="T73" fmla="*/ 483 h 3903"/>
                <a:gd name="T74" fmla="*/ 6868 w 6870"/>
                <a:gd name="T75" fmla="*/ 3418 h 3903"/>
                <a:gd name="T76" fmla="*/ 6854 w 6870"/>
                <a:gd name="T77" fmla="*/ 3514 h 3903"/>
                <a:gd name="T78" fmla="*/ 6820 w 6870"/>
                <a:gd name="T79" fmla="*/ 3610 h 3903"/>
                <a:gd name="T80" fmla="*/ 6768 w 6870"/>
                <a:gd name="T81" fmla="*/ 3698 h 3903"/>
                <a:gd name="T82" fmla="*/ 6701 w 6870"/>
                <a:gd name="T83" fmla="*/ 3771 h 3903"/>
                <a:gd name="T84" fmla="*/ 6622 w 6870"/>
                <a:gd name="T85" fmla="*/ 3829 h 3903"/>
                <a:gd name="T86" fmla="*/ 6534 w 6870"/>
                <a:gd name="T87" fmla="*/ 3871 h 3903"/>
                <a:gd name="T88" fmla="*/ 6439 w 6870"/>
                <a:gd name="T89" fmla="*/ 3895 h 3903"/>
                <a:gd name="T90" fmla="*/ 6341 w 6870"/>
                <a:gd name="T91" fmla="*/ 3901 h 3903"/>
                <a:gd name="T92" fmla="*/ 6242 w 6870"/>
                <a:gd name="T93" fmla="*/ 3887 h 3903"/>
                <a:gd name="T94" fmla="*/ 3428 w 6870"/>
                <a:gd name="T95" fmla="*/ 2729 h 3903"/>
                <a:gd name="T96" fmla="*/ 656 w 6870"/>
                <a:gd name="T97" fmla="*/ 3882 h 3903"/>
                <a:gd name="T98" fmla="*/ 540 w 6870"/>
                <a:gd name="T99" fmla="*/ 3902 h 3903"/>
                <a:gd name="T100" fmla="*/ 433 w 6870"/>
                <a:gd name="T101" fmla="*/ 3897 h 3903"/>
                <a:gd name="T102" fmla="*/ 335 w 6870"/>
                <a:gd name="T103" fmla="*/ 3872 h 3903"/>
                <a:gd name="T104" fmla="*/ 246 w 6870"/>
                <a:gd name="T105" fmla="*/ 3829 h 3903"/>
                <a:gd name="T106" fmla="*/ 168 w 6870"/>
                <a:gd name="T107" fmla="*/ 3771 h 3903"/>
                <a:gd name="T108" fmla="*/ 102 w 6870"/>
                <a:gd name="T109" fmla="*/ 3698 h 3903"/>
                <a:gd name="T110" fmla="*/ 51 w 6870"/>
                <a:gd name="T111" fmla="*/ 3614 h 3903"/>
                <a:gd name="T112" fmla="*/ 16 w 6870"/>
                <a:gd name="T113" fmla="*/ 3521 h 3903"/>
                <a:gd name="T114" fmla="*/ 1 w 6870"/>
                <a:gd name="T115" fmla="*/ 3420 h 3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70" h="3903">
                  <a:moveTo>
                    <a:pt x="0" y="509"/>
                  </a:moveTo>
                  <a:lnTo>
                    <a:pt x="1" y="483"/>
                  </a:lnTo>
                  <a:lnTo>
                    <a:pt x="3" y="458"/>
                  </a:lnTo>
                  <a:lnTo>
                    <a:pt x="6" y="432"/>
                  </a:lnTo>
                  <a:lnTo>
                    <a:pt x="11" y="406"/>
                  </a:lnTo>
                  <a:lnTo>
                    <a:pt x="16" y="382"/>
                  </a:lnTo>
                  <a:lnTo>
                    <a:pt x="23" y="358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5" y="245"/>
                  </a:lnTo>
                  <a:lnTo>
                    <a:pt x="88" y="225"/>
                  </a:lnTo>
                  <a:lnTo>
                    <a:pt x="102" y="205"/>
                  </a:lnTo>
                  <a:lnTo>
                    <a:pt x="117" y="185"/>
                  </a:lnTo>
                  <a:lnTo>
                    <a:pt x="133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5" y="101"/>
                  </a:lnTo>
                  <a:lnTo>
                    <a:pt x="225" y="86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8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5" y="1"/>
                  </a:lnTo>
                  <a:lnTo>
                    <a:pt x="511" y="0"/>
                  </a:lnTo>
                  <a:lnTo>
                    <a:pt x="537" y="1"/>
                  </a:lnTo>
                  <a:lnTo>
                    <a:pt x="562" y="3"/>
                  </a:lnTo>
                  <a:lnTo>
                    <a:pt x="589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5" y="31"/>
                  </a:lnTo>
                  <a:lnTo>
                    <a:pt x="709" y="40"/>
                  </a:lnTo>
                  <a:lnTo>
                    <a:pt x="732" y="50"/>
                  </a:lnTo>
                  <a:lnTo>
                    <a:pt x="754" y="61"/>
                  </a:lnTo>
                  <a:lnTo>
                    <a:pt x="775" y="73"/>
                  </a:lnTo>
                  <a:lnTo>
                    <a:pt x="795" y="86"/>
                  </a:lnTo>
                  <a:lnTo>
                    <a:pt x="816" y="101"/>
                  </a:lnTo>
                  <a:lnTo>
                    <a:pt x="835" y="116"/>
                  </a:lnTo>
                  <a:lnTo>
                    <a:pt x="853" y="132"/>
                  </a:lnTo>
                  <a:lnTo>
                    <a:pt x="871" y="149"/>
                  </a:lnTo>
                  <a:lnTo>
                    <a:pt x="888" y="167"/>
                  </a:lnTo>
                  <a:lnTo>
                    <a:pt x="904" y="185"/>
                  </a:lnTo>
                  <a:lnTo>
                    <a:pt x="920" y="205"/>
                  </a:lnTo>
                  <a:lnTo>
                    <a:pt x="934" y="225"/>
                  </a:lnTo>
                  <a:lnTo>
                    <a:pt x="947" y="245"/>
                  </a:lnTo>
                  <a:lnTo>
                    <a:pt x="959" y="266"/>
                  </a:lnTo>
                  <a:lnTo>
                    <a:pt x="970" y="288"/>
                  </a:lnTo>
                  <a:lnTo>
                    <a:pt x="980" y="312"/>
                  </a:lnTo>
                  <a:lnTo>
                    <a:pt x="989" y="335"/>
                  </a:lnTo>
                  <a:lnTo>
                    <a:pt x="997" y="358"/>
                  </a:lnTo>
                  <a:lnTo>
                    <a:pt x="1004" y="382"/>
                  </a:lnTo>
                  <a:lnTo>
                    <a:pt x="1010" y="406"/>
                  </a:lnTo>
                  <a:lnTo>
                    <a:pt x="1014" y="432"/>
                  </a:lnTo>
                  <a:lnTo>
                    <a:pt x="1017" y="458"/>
                  </a:lnTo>
                  <a:lnTo>
                    <a:pt x="1020" y="483"/>
                  </a:lnTo>
                  <a:lnTo>
                    <a:pt x="1021" y="509"/>
                  </a:lnTo>
                  <a:lnTo>
                    <a:pt x="1021" y="2629"/>
                  </a:lnTo>
                  <a:lnTo>
                    <a:pt x="3231" y="1709"/>
                  </a:lnTo>
                  <a:lnTo>
                    <a:pt x="3257" y="1699"/>
                  </a:lnTo>
                  <a:lnTo>
                    <a:pt x="3283" y="1690"/>
                  </a:lnTo>
                  <a:lnTo>
                    <a:pt x="3310" y="1683"/>
                  </a:lnTo>
                  <a:lnTo>
                    <a:pt x="3337" y="1678"/>
                  </a:lnTo>
                  <a:lnTo>
                    <a:pt x="3363" y="1674"/>
                  </a:lnTo>
                  <a:lnTo>
                    <a:pt x="3390" y="1671"/>
                  </a:lnTo>
                  <a:lnTo>
                    <a:pt x="3417" y="1670"/>
                  </a:lnTo>
                  <a:lnTo>
                    <a:pt x="3443" y="1670"/>
                  </a:lnTo>
                  <a:lnTo>
                    <a:pt x="3469" y="1672"/>
                  </a:lnTo>
                  <a:lnTo>
                    <a:pt x="3495" y="1675"/>
                  </a:lnTo>
                  <a:lnTo>
                    <a:pt x="3522" y="1679"/>
                  </a:lnTo>
                  <a:lnTo>
                    <a:pt x="3547" y="1685"/>
                  </a:lnTo>
                  <a:lnTo>
                    <a:pt x="3572" y="1691"/>
                  </a:lnTo>
                  <a:lnTo>
                    <a:pt x="3597" y="1699"/>
                  </a:lnTo>
                  <a:lnTo>
                    <a:pt x="3621" y="1709"/>
                  </a:lnTo>
                  <a:lnTo>
                    <a:pt x="3646" y="1719"/>
                  </a:lnTo>
                  <a:lnTo>
                    <a:pt x="5851" y="2633"/>
                  </a:lnTo>
                  <a:lnTo>
                    <a:pt x="5851" y="509"/>
                  </a:lnTo>
                  <a:lnTo>
                    <a:pt x="5851" y="483"/>
                  </a:lnTo>
                  <a:lnTo>
                    <a:pt x="5853" y="458"/>
                  </a:lnTo>
                  <a:lnTo>
                    <a:pt x="5857" y="432"/>
                  </a:lnTo>
                  <a:lnTo>
                    <a:pt x="5861" y="406"/>
                  </a:lnTo>
                  <a:lnTo>
                    <a:pt x="5867" y="382"/>
                  </a:lnTo>
                  <a:lnTo>
                    <a:pt x="5874" y="358"/>
                  </a:lnTo>
                  <a:lnTo>
                    <a:pt x="5882" y="335"/>
                  </a:lnTo>
                  <a:lnTo>
                    <a:pt x="5891" y="312"/>
                  </a:lnTo>
                  <a:lnTo>
                    <a:pt x="5902" y="288"/>
                  </a:lnTo>
                  <a:lnTo>
                    <a:pt x="5913" y="266"/>
                  </a:lnTo>
                  <a:lnTo>
                    <a:pt x="5925" y="245"/>
                  </a:lnTo>
                  <a:lnTo>
                    <a:pt x="5938" y="225"/>
                  </a:lnTo>
                  <a:lnTo>
                    <a:pt x="5952" y="205"/>
                  </a:lnTo>
                  <a:lnTo>
                    <a:pt x="5967" y="185"/>
                  </a:lnTo>
                  <a:lnTo>
                    <a:pt x="5983" y="167"/>
                  </a:lnTo>
                  <a:lnTo>
                    <a:pt x="6000" y="149"/>
                  </a:lnTo>
                  <a:lnTo>
                    <a:pt x="6018" y="132"/>
                  </a:lnTo>
                  <a:lnTo>
                    <a:pt x="6037" y="116"/>
                  </a:lnTo>
                  <a:lnTo>
                    <a:pt x="6056" y="101"/>
                  </a:lnTo>
                  <a:lnTo>
                    <a:pt x="6076" y="86"/>
                  </a:lnTo>
                  <a:lnTo>
                    <a:pt x="6096" y="73"/>
                  </a:lnTo>
                  <a:lnTo>
                    <a:pt x="6118" y="61"/>
                  </a:lnTo>
                  <a:lnTo>
                    <a:pt x="6140" y="50"/>
                  </a:lnTo>
                  <a:lnTo>
                    <a:pt x="6162" y="40"/>
                  </a:lnTo>
                  <a:lnTo>
                    <a:pt x="6185" y="31"/>
                  </a:lnTo>
                  <a:lnTo>
                    <a:pt x="6209" y="23"/>
                  </a:lnTo>
                  <a:lnTo>
                    <a:pt x="6234" y="16"/>
                  </a:lnTo>
                  <a:lnTo>
                    <a:pt x="6258" y="10"/>
                  </a:lnTo>
                  <a:lnTo>
                    <a:pt x="6283" y="6"/>
                  </a:lnTo>
                  <a:lnTo>
                    <a:pt x="6308" y="3"/>
                  </a:lnTo>
                  <a:lnTo>
                    <a:pt x="6335" y="1"/>
                  </a:lnTo>
                  <a:lnTo>
                    <a:pt x="6361" y="0"/>
                  </a:lnTo>
                  <a:lnTo>
                    <a:pt x="6387" y="1"/>
                  </a:lnTo>
                  <a:lnTo>
                    <a:pt x="6413" y="3"/>
                  </a:lnTo>
                  <a:lnTo>
                    <a:pt x="6438" y="6"/>
                  </a:lnTo>
                  <a:lnTo>
                    <a:pt x="6464" y="10"/>
                  </a:lnTo>
                  <a:lnTo>
                    <a:pt x="6488" y="16"/>
                  </a:lnTo>
                  <a:lnTo>
                    <a:pt x="6512" y="23"/>
                  </a:lnTo>
                  <a:lnTo>
                    <a:pt x="6536" y="31"/>
                  </a:lnTo>
                  <a:lnTo>
                    <a:pt x="6560" y="40"/>
                  </a:lnTo>
                  <a:lnTo>
                    <a:pt x="6582" y="50"/>
                  </a:lnTo>
                  <a:lnTo>
                    <a:pt x="6604" y="61"/>
                  </a:lnTo>
                  <a:lnTo>
                    <a:pt x="6625" y="73"/>
                  </a:lnTo>
                  <a:lnTo>
                    <a:pt x="6646" y="86"/>
                  </a:lnTo>
                  <a:lnTo>
                    <a:pt x="6666" y="101"/>
                  </a:lnTo>
                  <a:lnTo>
                    <a:pt x="6686" y="116"/>
                  </a:lnTo>
                  <a:lnTo>
                    <a:pt x="6704" y="132"/>
                  </a:lnTo>
                  <a:lnTo>
                    <a:pt x="6721" y="149"/>
                  </a:lnTo>
                  <a:lnTo>
                    <a:pt x="6738" y="167"/>
                  </a:lnTo>
                  <a:lnTo>
                    <a:pt x="6754" y="185"/>
                  </a:lnTo>
                  <a:lnTo>
                    <a:pt x="6770" y="205"/>
                  </a:lnTo>
                  <a:lnTo>
                    <a:pt x="6784" y="225"/>
                  </a:lnTo>
                  <a:lnTo>
                    <a:pt x="6797" y="245"/>
                  </a:lnTo>
                  <a:lnTo>
                    <a:pt x="6809" y="266"/>
                  </a:lnTo>
                  <a:lnTo>
                    <a:pt x="6821" y="288"/>
                  </a:lnTo>
                  <a:lnTo>
                    <a:pt x="6831" y="312"/>
                  </a:lnTo>
                  <a:lnTo>
                    <a:pt x="6840" y="335"/>
                  </a:lnTo>
                  <a:lnTo>
                    <a:pt x="6848" y="358"/>
                  </a:lnTo>
                  <a:lnTo>
                    <a:pt x="6854" y="382"/>
                  </a:lnTo>
                  <a:lnTo>
                    <a:pt x="6860" y="406"/>
                  </a:lnTo>
                  <a:lnTo>
                    <a:pt x="6865" y="432"/>
                  </a:lnTo>
                  <a:lnTo>
                    <a:pt x="6868" y="458"/>
                  </a:lnTo>
                  <a:lnTo>
                    <a:pt x="6870" y="483"/>
                  </a:lnTo>
                  <a:lnTo>
                    <a:pt x="6870" y="509"/>
                  </a:lnTo>
                  <a:lnTo>
                    <a:pt x="6870" y="3393"/>
                  </a:lnTo>
                  <a:lnTo>
                    <a:pt x="6869" y="3393"/>
                  </a:lnTo>
                  <a:lnTo>
                    <a:pt x="6868" y="3418"/>
                  </a:lnTo>
                  <a:lnTo>
                    <a:pt x="6867" y="3442"/>
                  </a:lnTo>
                  <a:lnTo>
                    <a:pt x="6864" y="3466"/>
                  </a:lnTo>
                  <a:lnTo>
                    <a:pt x="6860" y="3490"/>
                  </a:lnTo>
                  <a:lnTo>
                    <a:pt x="6854" y="3514"/>
                  </a:lnTo>
                  <a:lnTo>
                    <a:pt x="6848" y="3539"/>
                  </a:lnTo>
                  <a:lnTo>
                    <a:pt x="6840" y="3563"/>
                  </a:lnTo>
                  <a:lnTo>
                    <a:pt x="6831" y="3586"/>
                  </a:lnTo>
                  <a:lnTo>
                    <a:pt x="6820" y="3610"/>
                  </a:lnTo>
                  <a:lnTo>
                    <a:pt x="6809" y="3634"/>
                  </a:lnTo>
                  <a:lnTo>
                    <a:pt x="6796" y="3656"/>
                  </a:lnTo>
                  <a:lnTo>
                    <a:pt x="6783" y="3677"/>
                  </a:lnTo>
                  <a:lnTo>
                    <a:pt x="6768" y="3698"/>
                  </a:lnTo>
                  <a:lnTo>
                    <a:pt x="6752" y="3717"/>
                  </a:lnTo>
                  <a:lnTo>
                    <a:pt x="6736" y="3736"/>
                  </a:lnTo>
                  <a:lnTo>
                    <a:pt x="6719" y="3754"/>
                  </a:lnTo>
                  <a:lnTo>
                    <a:pt x="6701" y="3771"/>
                  </a:lnTo>
                  <a:lnTo>
                    <a:pt x="6682" y="3787"/>
                  </a:lnTo>
                  <a:lnTo>
                    <a:pt x="6663" y="3802"/>
                  </a:lnTo>
                  <a:lnTo>
                    <a:pt x="6642" y="3816"/>
                  </a:lnTo>
                  <a:lnTo>
                    <a:pt x="6622" y="3829"/>
                  </a:lnTo>
                  <a:lnTo>
                    <a:pt x="6601" y="3841"/>
                  </a:lnTo>
                  <a:lnTo>
                    <a:pt x="6579" y="3853"/>
                  </a:lnTo>
                  <a:lnTo>
                    <a:pt x="6557" y="3862"/>
                  </a:lnTo>
                  <a:lnTo>
                    <a:pt x="6534" y="3871"/>
                  </a:lnTo>
                  <a:lnTo>
                    <a:pt x="6511" y="3879"/>
                  </a:lnTo>
                  <a:lnTo>
                    <a:pt x="6487" y="3885"/>
                  </a:lnTo>
                  <a:lnTo>
                    <a:pt x="6464" y="3891"/>
                  </a:lnTo>
                  <a:lnTo>
                    <a:pt x="6439" y="3895"/>
                  </a:lnTo>
                  <a:lnTo>
                    <a:pt x="6415" y="3899"/>
                  </a:lnTo>
                  <a:lnTo>
                    <a:pt x="6390" y="3901"/>
                  </a:lnTo>
                  <a:lnTo>
                    <a:pt x="6366" y="3901"/>
                  </a:lnTo>
                  <a:lnTo>
                    <a:pt x="6341" y="3901"/>
                  </a:lnTo>
                  <a:lnTo>
                    <a:pt x="6316" y="3899"/>
                  </a:lnTo>
                  <a:lnTo>
                    <a:pt x="6291" y="3897"/>
                  </a:lnTo>
                  <a:lnTo>
                    <a:pt x="6266" y="3893"/>
                  </a:lnTo>
                  <a:lnTo>
                    <a:pt x="6242" y="3887"/>
                  </a:lnTo>
                  <a:lnTo>
                    <a:pt x="6216" y="3881"/>
                  </a:lnTo>
                  <a:lnTo>
                    <a:pt x="6192" y="3873"/>
                  </a:lnTo>
                  <a:lnTo>
                    <a:pt x="6168" y="3864"/>
                  </a:lnTo>
                  <a:lnTo>
                    <a:pt x="3428" y="2729"/>
                  </a:lnTo>
                  <a:lnTo>
                    <a:pt x="736" y="3851"/>
                  </a:lnTo>
                  <a:lnTo>
                    <a:pt x="710" y="3863"/>
                  </a:lnTo>
                  <a:lnTo>
                    <a:pt x="683" y="3873"/>
                  </a:lnTo>
                  <a:lnTo>
                    <a:pt x="656" y="3882"/>
                  </a:lnTo>
                  <a:lnTo>
                    <a:pt x="628" y="3890"/>
                  </a:lnTo>
                  <a:lnTo>
                    <a:pt x="600" y="3895"/>
                  </a:lnTo>
                  <a:lnTo>
                    <a:pt x="570" y="3900"/>
                  </a:lnTo>
                  <a:lnTo>
                    <a:pt x="540" y="3902"/>
                  </a:lnTo>
                  <a:lnTo>
                    <a:pt x="511" y="3903"/>
                  </a:lnTo>
                  <a:lnTo>
                    <a:pt x="485" y="3902"/>
                  </a:lnTo>
                  <a:lnTo>
                    <a:pt x="458" y="3900"/>
                  </a:lnTo>
                  <a:lnTo>
                    <a:pt x="433" y="3897"/>
                  </a:lnTo>
                  <a:lnTo>
                    <a:pt x="408" y="3893"/>
                  </a:lnTo>
                  <a:lnTo>
                    <a:pt x="383" y="3887"/>
                  </a:lnTo>
                  <a:lnTo>
                    <a:pt x="358" y="3880"/>
                  </a:lnTo>
                  <a:lnTo>
                    <a:pt x="335" y="3872"/>
                  </a:lnTo>
                  <a:lnTo>
                    <a:pt x="312" y="3863"/>
                  </a:lnTo>
                  <a:lnTo>
                    <a:pt x="290" y="3853"/>
                  </a:lnTo>
                  <a:lnTo>
                    <a:pt x="268" y="3841"/>
                  </a:lnTo>
                  <a:lnTo>
                    <a:pt x="246" y="3829"/>
                  </a:lnTo>
                  <a:lnTo>
                    <a:pt x="225" y="3816"/>
                  </a:lnTo>
                  <a:lnTo>
                    <a:pt x="205" y="3802"/>
                  </a:lnTo>
                  <a:lnTo>
                    <a:pt x="186" y="3787"/>
                  </a:lnTo>
                  <a:lnTo>
                    <a:pt x="168" y="3771"/>
                  </a:lnTo>
                  <a:lnTo>
                    <a:pt x="149" y="3754"/>
                  </a:lnTo>
                  <a:lnTo>
                    <a:pt x="133" y="3735"/>
                  </a:lnTo>
                  <a:lnTo>
                    <a:pt x="117" y="3717"/>
                  </a:lnTo>
                  <a:lnTo>
                    <a:pt x="102" y="3698"/>
                  </a:lnTo>
                  <a:lnTo>
                    <a:pt x="88" y="3678"/>
                  </a:lnTo>
                  <a:lnTo>
                    <a:pt x="75" y="3658"/>
                  </a:lnTo>
                  <a:lnTo>
                    <a:pt x="62" y="3637"/>
                  </a:lnTo>
                  <a:lnTo>
                    <a:pt x="51" y="3614"/>
                  </a:lnTo>
                  <a:lnTo>
                    <a:pt x="40" y="3591"/>
                  </a:lnTo>
                  <a:lnTo>
                    <a:pt x="31" y="3568"/>
                  </a:lnTo>
                  <a:lnTo>
                    <a:pt x="23" y="3545"/>
                  </a:lnTo>
                  <a:lnTo>
                    <a:pt x="16" y="3521"/>
                  </a:lnTo>
                  <a:lnTo>
                    <a:pt x="11" y="3496"/>
                  </a:lnTo>
                  <a:lnTo>
                    <a:pt x="6" y="3471"/>
                  </a:lnTo>
                  <a:lnTo>
                    <a:pt x="3" y="3445"/>
                  </a:lnTo>
                  <a:lnTo>
                    <a:pt x="1" y="3420"/>
                  </a:lnTo>
                  <a:lnTo>
                    <a:pt x="0" y="3393"/>
                  </a:lnTo>
                  <a:lnTo>
                    <a:pt x="0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4917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682" y="1140"/>
              <a:ext cx="699" cy="699"/>
            </a:xfrm>
            <a:custGeom>
              <a:avLst/>
              <a:gdLst>
                <a:gd name="T0" fmla="*/ 11739 w 12582"/>
                <a:gd name="T1" fmla="*/ 3145 h 12580"/>
                <a:gd name="T2" fmla="*/ 9894 w 12582"/>
                <a:gd name="T3" fmla="*/ 9893 h 12580"/>
                <a:gd name="T4" fmla="*/ 3145 w 12582"/>
                <a:gd name="T5" fmla="*/ 11737 h 12580"/>
                <a:gd name="T6" fmla="*/ 1369 w 12582"/>
                <a:gd name="T7" fmla="*/ 4971 h 12580"/>
                <a:gd name="T8" fmla="*/ 6291 w 12582"/>
                <a:gd name="T9" fmla="*/ 0 h 12580"/>
                <a:gd name="T10" fmla="*/ 5533 w 12582"/>
                <a:gd name="T11" fmla="*/ 8126 h 12580"/>
                <a:gd name="T12" fmla="*/ 5650 w 12582"/>
                <a:gd name="T13" fmla="*/ 8184 h 12580"/>
                <a:gd name="T14" fmla="*/ 5782 w 12582"/>
                <a:gd name="T15" fmla="*/ 8208 h 12580"/>
                <a:gd name="T16" fmla="*/ 5923 w 12582"/>
                <a:gd name="T17" fmla="*/ 8199 h 12580"/>
                <a:gd name="T18" fmla="*/ 6061 w 12582"/>
                <a:gd name="T19" fmla="*/ 8157 h 12580"/>
                <a:gd name="T20" fmla="*/ 6189 w 12582"/>
                <a:gd name="T21" fmla="*/ 8080 h 12580"/>
                <a:gd name="T22" fmla="*/ 8549 w 12582"/>
                <a:gd name="T23" fmla="*/ 5078 h 12580"/>
                <a:gd name="T24" fmla="*/ 8608 w 12582"/>
                <a:gd name="T25" fmla="*/ 4965 h 12580"/>
                <a:gd name="T26" fmla="*/ 8638 w 12582"/>
                <a:gd name="T27" fmla="*/ 4846 h 12580"/>
                <a:gd name="T28" fmla="*/ 8637 w 12582"/>
                <a:gd name="T29" fmla="*/ 4724 h 12580"/>
                <a:gd name="T30" fmla="*/ 8607 w 12582"/>
                <a:gd name="T31" fmla="*/ 4606 h 12580"/>
                <a:gd name="T32" fmla="*/ 8551 w 12582"/>
                <a:gd name="T33" fmla="*/ 4497 h 12580"/>
                <a:gd name="T34" fmla="*/ 8466 w 12582"/>
                <a:gd name="T35" fmla="*/ 4402 h 12580"/>
                <a:gd name="T36" fmla="*/ 8358 w 12582"/>
                <a:gd name="T37" fmla="*/ 4330 h 12580"/>
                <a:gd name="T38" fmla="*/ 8241 w 12582"/>
                <a:gd name="T39" fmla="*/ 4290 h 12580"/>
                <a:gd name="T40" fmla="*/ 8119 w 12582"/>
                <a:gd name="T41" fmla="*/ 4278 h 12580"/>
                <a:gd name="T42" fmla="*/ 7999 w 12582"/>
                <a:gd name="T43" fmla="*/ 4296 h 12580"/>
                <a:gd name="T44" fmla="*/ 7886 w 12582"/>
                <a:gd name="T45" fmla="*/ 4342 h 12580"/>
                <a:gd name="T46" fmla="*/ 7785 w 12582"/>
                <a:gd name="T47" fmla="*/ 4416 h 12580"/>
                <a:gd name="T48" fmla="*/ 4903 w 12582"/>
                <a:gd name="T49" fmla="*/ 5840 h 12580"/>
                <a:gd name="T50" fmla="*/ 4808 w 12582"/>
                <a:gd name="T51" fmla="*/ 5754 h 12580"/>
                <a:gd name="T52" fmla="*/ 4698 w 12582"/>
                <a:gd name="T53" fmla="*/ 5696 h 12580"/>
                <a:gd name="T54" fmla="*/ 4580 w 12582"/>
                <a:gd name="T55" fmla="*/ 5666 h 12580"/>
                <a:gd name="T56" fmla="*/ 4458 w 12582"/>
                <a:gd name="T57" fmla="*/ 5665 h 12580"/>
                <a:gd name="T58" fmla="*/ 4339 w 12582"/>
                <a:gd name="T59" fmla="*/ 5693 h 12580"/>
                <a:gd name="T60" fmla="*/ 4227 w 12582"/>
                <a:gd name="T61" fmla="*/ 5752 h 12580"/>
                <a:gd name="T62" fmla="*/ 4131 w 12582"/>
                <a:gd name="T63" fmla="*/ 5839 h 12580"/>
                <a:gd name="T64" fmla="*/ 4061 w 12582"/>
                <a:gd name="T65" fmla="*/ 5943 h 12580"/>
                <a:gd name="T66" fmla="*/ 4020 w 12582"/>
                <a:gd name="T67" fmla="*/ 6059 h 12580"/>
                <a:gd name="T68" fmla="*/ 4008 w 12582"/>
                <a:gd name="T69" fmla="*/ 6180 h 12580"/>
                <a:gd name="T70" fmla="*/ 4025 w 12582"/>
                <a:gd name="T71" fmla="*/ 6301 h 12580"/>
                <a:gd name="T72" fmla="*/ 4072 w 12582"/>
                <a:gd name="T73" fmla="*/ 6417 h 12580"/>
                <a:gd name="T74" fmla="*/ 5455 w 12582"/>
                <a:gd name="T75" fmla="*/ 8057 h 12580"/>
                <a:gd name="T76" fmla="*/ 7098 w 12582"/>
                <a:gd name="T77" fmla="*/ 2363 h 12580"/>
                <a:gd name="T78" fmla="*/ 8029 w 12582"/>
                <a:gd name="T79" fmla="*/ 2677 h 12580"/>
                <a:gd name="T80" fmla="*/ 8841 w 12582"/>
                <a:gd name="T81" fmla="*/ 3197 h 12580"/>
                <a:gd name="T82" fmla="*/ 9504 w 12582"/>
                <a:gd name="T83" fmla="*/ 3892 h 12580"/>
                <a:gd name="T84" fmla="*/ 9985 w 12582"/>
                <a:gd name="T85" fmla="*/ 4730 h 12580"/>
                <a:gd name="T86" fmla="*/ 10254 w 12582"/>
                <a:gd name="T87" fmla="*/ 5679 h 12580"/>
                <a:gd name="T88" fmla="*/ 10279 w 12582"/>
                <a:gd name="T89" fmla="*/ 6700 h 12580"/>
                <a:gd name="T90" fmla="*/ 10057 w 12582"/>
                <a:gd name="T91" fmla="*/ 7668 h 12580"/>
                <a:gd name="T92" fmla="*/ 9615 w 12582"/>
                <a:gd name="T93" fmla="*/ 8531 h 12580"/>
                <a:gd name="T94" fmla="*/ 8986 w 12582"/>
                <a:gd name="T95" fmla="*/ 9257 h 12580"/>
                <a:gd name="T96" fmla="*/ 8202 w 12582"/>
                <a:gd name="T97" fmla="*/ 9815 h 12580"/>
                <a:gd name="T98" fmla="*/ 7293 w 12582"/>
                <a:gd name="T99" fmla="*/ 10172 h 12580"/>
                <a:gd name="T100" fmla="*/ 6291 w 12582"/>
                <a:gd name="T101" fmla="*/ 10298 h 12580"/>
                <a:gd name="T102" fmla="*/ 5289 w 12582"/>
                <a:gd name="T103" fmla="*/ 10172 h 12580"/>
                <a:gd name="T104" fmla="*/ 4380 w 12582"/>
                <a:gd name="T105" fmla="*/ 9815 h 12580"/>
                <a:gd name="T106" fmla="*/ 3596 w 12582"/>
                <a:gd name="T107" fmla="*/ 9257 h 12580"/>
                <a:gd name="T108" fmla="*/ 2967 w 12582"/>
                <a:gd name="T109" fmla="*/ 8531 h 12580"/>
                <a:gd name="T110" fmla="*/ 2525 w 12582"/>
                <a:gd name="T111" fmla="*/ 7668 h 12580"/>
                <a:gd name="T112" fmla="*/ 2303 w 12582"/>
                <a:gd name="T113" fmla="*/ 6700 h 12580"/>
                <a:gd name="T114" fmla="*/ 2328 w 12582"/>
                <a:gd name="T115" fmla="*/ 5679 h 12580"/>
                <a:gd name="T116" fmla="*/ 2597 w 12582"/>
                <a:gd name="T117" fmla="*/ 4730 h 12580"/>
                <a:gd name="T118" fmla="*/ 3078 w 12582"/>
                <a:gd name="T119" fmla="*/ 3892 h 12580"/>
                <a:gd name="T120" fmla="*/ 3741 w 12582"/>
                <a:gd name="T121" fmla="*/ 3197 h 12580"/>
                <a:gd name="T122" fmla="*/ 4553 w 12582"/>
                <a:gd name="T123" fmla="*/ 2677 h 12580"/>
                <a:gd name="T124" fmla="*/ 5484 w 12582"/>
                <a:gd name="T125" fmla="*/ 2363 h 1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82" h="12580">
                  <a:moveTo>
                    <a:pt x="6291" y="0"/>
                  </a:moveTo>
                  <a:lnTo>
                    <a:pt x="7610" y="1368"/>
                  </a:lnTo>
                  <a:lnTo>
                    <a:pt x="9437" y="843"/>
                  </a:lnTo>
                  <a:lnTo>
                    <a:pt x="9894" y="2687"/>
                  </a:lnTo>
                  <a:lnTo>
                    <a:pt x="11739" y="3145"/>
                  </a:lnTo>
                  <a:lnTo>
                    <a:pt x="11213" y="4971"/>
                  </a:lnTo>
                  <a:lnTo>
                    <a:pt x="12582" y="6290"/>
                  </a:lnTo>
                  <a:lnTo>
                    <a:pt x="11213" y="7609"/>
                  </a:lnTo>
                  <a:lnTo>
                    <a:pt x="11739" y="9435"/>
                  </a:lnTo>
                  <a:lnTo>
                    <a:pt x="9894" y="9893"/>
                  </a:lnTo>
                  <a:lnTo>
                    <a:pt x="9437" y="11737"/>
                  </a:lnTo>
                  <a:lnTo>
                    <a:pt x="7610" y="11212"/>
                  </a:lnTo>
                  <a:lnTo>
                    <a:pt x="6291" y="12580"/>
                  </a:lnTo>
                  <a:lnTo>
                    <a:pt x="4972" y="11212"/>
                  </a:lnTo>
                  <a:lnTo>
                    <a:pt x="3145" y="11737"/>
                  </a:lnTo>
                  <a:lnTo>
                    <a:pt x="2688" y="9893"/>
                  </a:lnTo>
                  <a:lnTo>
                    <a:pt x="843" y="9435"/>
                  </a:lnTo>
                  <a:lnTo>
                    <a:pt x="1369" y="7609"/>
                  </a:lnTo>
                  <a:lnTo>
                    <a:pt x="0" y="6290"/>
                  </a:lnTo>
                  <a:lnTo>
                    <a:pt x="1369" y="4971"/>
                  </a:lnTo>
                  <a:lnTo>
                    <a:pt x="843" y="3145"/>
                  </a:lnTo>
                  <a:lnTo>
                    <a:pt x="2688" y="2687"/>
                  </a:lnTo>
                  <a:lnTo>
                    <a:pt x="3145" y="843"/>
                  </a:lnTo>
                  <a:lnTo>
                    <a:pt x="4972" y="1368"/>
                  </a:lnTo>
                  <a:lnTo>
                    <a:pt x="6291" y="0"/>
                  </a:lnTo>
                  <a:close/>
                  <a:moveTo>
                    <a:pt x="5455" y="8057"/>
                  </a:moveTo>
                  <a:lnTo>
                    <a:pt x="5472" y="8076"/>
                  </a:lnTo>
                  <a:lnTo>
                    <a:pt x="5492" y="8094"/>
                  </a:lnTo>
                  <a:lnTo>
                    <a:pt x="5512" y="8110"/>
                  </a:lnTo>
                  <a:lnTo>
                    <a:pt x="5533" y="8126"/>
                  </a:lnTo>
                  <a:lnTo>
                    <a:pt x="5554" y="8141"/>
                  </a:lnTo>
                  <a:lnTo>
                    <a:pt x="5577" y="8153"/>
                  </a:lnTo>
                  <a:lnTo>
                    <a:pt x="5601" y="8165"/>
                  </a:lnTo>
                  <a:lnTo>
                    <a:pt x="5625" y="8175"/>
                  </a:lnTo>
                  <a:lnTo>
                    <a:pt x="5650" y="8184"/>
                  </a:lnTo>
                  <a:lnTo>
                    <a:pt x="5675" y="8191"/>
                  </a:lnTo>
                  <a:lnTo>
                    <a:pt x="5702" y="8197"/>
                  </a:lnTo>
                  <a:lnTo>
                    <a:pt x="5729" y="8202"/>
                  </a:lnTo>
                  <a:lnTo>
                    <a:pt x="5755" y="8206"/>
                  </a:lnTo>
                  <a:lnTo>
                    <a:pt x="5782" y="8208"/>
                  </a:lnTo>
                  <a:lnTo>
                    <a:pt x="5811" y="8209"/>
                  </a:lnTo>
                  <a:lnTo>
                    <a:pt x="5838" y="8208"/>
                  </a:lnTo>
                  <a:lnTo>
                    <a:pt x="5866" y="8207"/>
                  </a:lnTo>
                  <a:lnTo>
                    <a:pt x="5894" y="8204"/>
                  </a:lnTo>
                  <a:lnTo>
                    <a:pt x="5923" y="8199"/>
                  </a:lnTo>
                  <a:lnTo>
                    <a:pt x="5951" y="8193"/>
                  </a:lnTo>
                  <a:lnTo>
                    <a:pt x="5978" y="8186"/>
                  </a:lnTo>
                  <a:lnTo>
                    <a:pt x="6006" y="8178"/>
                  </a:lnTo>
                  <a:lnTo>
                    <a:pt x="6034" y="8168"/>
                  </a:lnTo>
                  <a:lnTo>
                    <a:pt x="6061" y="8157"/>
                  </a:lnTo>
                  <a:lnTo>
                    <a:pt x="6087" y="8144"/>
                  </a:lnTo>
                  <a:lnTo>
                    <a:pt x="6113" y="8131"/>
                  </a:lnTo>
                  <a:lnTo>
                    <a:pt x="6140" y="8114"/>
                  </a:lnTo>
                  <a:lnTo>
                    <a:pt x="6165" y="8098"/>
                  </a:lnTo>
                  <a:lnTo>
                    <a:pt x="6189" y="8080"/>
                  </a:lnTo>
                  <a:lnTo>
                    <a:pt x="6213" y="8061"/>
                  </a:lnTo>
                  <a:lnTo>
                    <a:pt x="6236" y="8040"/>
                  </a:lnTo>
                  <a:lnTo>
                    <a:pt x="6259" y="8017"/>
                  </a:lnTo>
                  <a:lnTo>
                    <a:pt x="8533" y="5098"/>
                  </a:lnTo>
                  <a:lnTo>
                    <a:pt x="8549" y="5078"/>
                  </a:lnTo>
                  <a:lnTo>
                    <a:pt x="8563" y="5056"/>
                  </a:lnTo>
                  <a:lnTo>
                    <a:pt x="8576" y="5034"/>
                  </a:lnTo>
                  <a:lnTo>
                    <a:pt x="8588" y="5011"/>
                  </a:lnTo>
                  <a:lnTo>
                    <a:pt x="8598" y="4988"/>
                  </a:lnTo>
                  <a:lnTo>
                    <a:pt x="8608" y="4965"/>
                  </a:lnTo>
                  <a:lnTo>
                    <a:pt x="8616" y="4942"/>
                  </a:lnTo>
                  <a:lnTo>
                    <a:pt x="8624" y="4918"/>
                  </a:lnTo>
                  <a:lnTo>
                    <a:pt x="8630" y="4894"/>
                  </a:lnTo>
                  <a:lnTo>
                    <a:pt x="8634" y="4870"/>
                  </a:lnTo>
                  <a:lnTo>
                    <a:pt x="8638" y="4846"/>
                  </a:lnTo>
                  <a:lnTo>
                    <a:pt x="8640" y="4822"/>
                  </a:lnTo>
                  <a:lnTo>
                    <a:pt x="8641" y="4796"/>
                  </a:lnTo>
                  <a:lnTo>
                    <a:pt x="8641" y="4772"/>
                  </a:lnTo>
                  <a:lnTo>
                    <a:pt x="8640" y="4748"/>
                  </a:lnTo>
                  <a:lnTo>
                    <a:pt x="8637" y="4724"/>
                  </a:lnTo>
                  <a:lnTo>
                    <a:pt x="8634" y="4699"/>
                  </a:lnTo>
                  <a:lnTo>
                    <a:pt x="8629" y="4675"/>
                  </a:lnTo>
                  <a:lnTo>
                    <a:pt x="8622" y="4652"/>
                  </a:lnTo>
                  <a:lnTo>
                    <a:pt x="8615" y="4629"/>
                  </a:lnTo>
                  <a:lnTo>
                    <a:pt x="8607" y="4606"/>
                  </a:lnTo>
                  <a:lnTo>
                    <a:pt x="8598" y="4582"/>
                  </a:lnTo>
                  <a:lnTo>
                    <a:pt x="8588" y="4560"/>
                  </a:lnTo>
                  <a:lnTo>
                    <a:pt x="8577" y="4539"/>
                  </a:lnTo>
                  <a:lnTo>
                    <a:pt x="8564" y="4517"/>
                  </a:lnTo>
                  <a:lnTo>
                    <a:pt x="8551" y="4497"/>
                  </a:lnTo>
                  <a:lnTo>
                    <a:pt x="8536" y="4476"/>
                  </a:lnTo>
                  <a:lnTo>
                    <a:pt x="8520" y="4456"/>
                  </a:lnTo>
                  <a:lnTo>
                    <a:pt x="8502" y="4438"/>
                  </a:lnTo>
                  <a:lnTo>
                    <a:pt x="8485" y="4419"/>
                  </a:lnTo>
                  <a:lnTo>
                    <a:pt x="8466" y="4402"/>
                  </a:lnTo>
                  <a:lnTo>
                    <a:pt x="8446" y="4386"/>
                  </a:lnTo>
                  <a:lnTo>
                    <a:pt x="8425" y="4370"/>
                  </a:lnTo>
                  <a:lnTo>
                    <a:pt x="8402" y="4355"/>
                  </a:lnTo>
                  <a:lnTo>
                    <a:pt x="8381" y="4342"/>
                  </a:lnTo>
                  <a:lnTo>
                    <a:pt x="8358" y="4330"/>
                  </a:lnTo>
                  <a:lnTo>
                    <a:pt x="8336" y="4320"/>
                  </a:lnTo>
                  <a:lnTo>
                    <a:pt x="8313" y="4310"/>
                  </a:lnTo>
                  <a:lnTo>
                    <a:pt x="8288" y="4302"/>
                  </a:lnTo>
                  <a:lnTo>
                    <a:pt x="8265" y="4295"/>
                  </a:lnTo>
                  <a:lnTo>
                    <a:pt x="8241" y="4290"/>
                  </a:lnTo>
                  <a:lnTo>
                    <a:pt x="8217" y="4285"/>
                  </a:lnTo>
                  <a:lnTo>
                    <a:pt x="8193" y="4282"/>
                  </a:lnTo>
                  <a:lnTo>
                    <a:pt x="8168" y="4279"/>
                  </a:lnTo>
                  <a:lnTo>
                    <a:pt x="8144" y="4278"/>
                  </a:lnTo>
                  <a:lnTo>
                    <a:pt x="8119" y="4278"/>
                  </a:lnTo>
                  <a:lnTo>
                    <a:pt x="8095" y="4279"/>
                  </a:lnTo>
                  <a:lnTo>
                    <a:pt x="8070" y="4282"/>
                  </a:lnTo>
                  <a:lnTo>
                    <a:pt x="8046" y="4285"/>
                  </a:lnTo>
                  <a:lnTo>
                    <a:pt x="8023" y="4290"/>
                  </a:lnTo>
                  <a:lnTo>
                    <a:pt x="7999" y="4296"/>
                  </a:lnTo>
                  <a:lnTo>
                    <a:pt x="7976" y="4303"/>
                  </a:lnTo>
                  <a:lnTo>
                    <a:pt x="7952" y="4311"/>
                  </a:lnTo>
                  <a:lnTo>
                    <a:pt x="7930" y="4320"/>
                  </a:lnTo>
                  <a:lnTo>
                    <a:pt x="7907" y="4330"/>
                  </a:lnTo>
                  <a:lnTo>
                    <a:pt x="7886" y="4342"/>
                  </a:lnTo>
                  <a:lnTo>
                    <a:pt x="7865" y="4354"/>
                  </a:lnTo>
                  <a:lnTo>
                    <a:pt x="7843" y="4369"/>
                  </a:lnTo>
                  <a:lnTo>
                    <a:pt x="7823" y="4383"/>
                  </a:lnTo>
                  <a:lnTo>
                    <a:pt x="7803" y="4399"/>
                  </a:lnTo>
                  <a:lnTo>
                    <a:pt x="7785" y="4416"/>
                  </a:lnTo>
                  <a:lnTo>
                    <a:pt x="7767" y="4434"/>
                  </a:lnTo>
                  <a:lnTo>
                    <a:pt x="7748" y="4453"/>
                  </a:lnTo>
                  <a:lnTo>
                    <a:pt x="7732" y="4473"/>
                  </a:lnTo>
                  <a:lnTo>
                    <a:pt x="5825" y="6922"/>
                  </a:lnTo>
                  <a:lnTo>
                    <a:pt x="4903" y="5840"/>
                  </a:lnTo>
                  <a:lnTo>
                    <a:pt x="4885" y="5821"/>
                  </a:lnTo>
                  <a:lnTo>
                    <a:pt x="4867" y="5802"/>
                  </a:lnTo>
                  <a:lnTo>
                    <a:pt x="4848" y="5785"/>
                  </a:lnTo>
                  <a:lnTo>
                    <a:pt x="4829" y="5769"/>
                  </a:lnTo>
                  <a:lnTo>
                    <a:pt x="4808" y="5754"/>
                  </a:lnTo>
                  <a:lnTo>
                    <a:pt x="4787" y="5740"/>
                  </a:lnTo>
                  <a:lnTo>
                    <a:pt x="4766" y="5727"/>
                  </a:lnTo>
                  <a:lnTo>
                    <a:pt x="4744" y="5716"/>
                  </a:lnTo>
                  <a:lnTo>
                    <a:pt x="4722" y="5705"/>
                  </a:lnTo>
                  <a:lnTo>
                    <a:pt x="4698" y="5696"/>
                  </a:lnTo>
                  <a:lnTo>
                    <a:pt x="4675" y="5687"/>
                  </a:lnTo>
                  <a:lnTo>
                    <a:pt x="4652" y="5680"/>
                  </a:lnTo>
                  <a:lnTo>
                    <a:pt x="4629" y="5674"/>
                  </a:lnTo>
                  <a:lnTo>
                    <a:pt x="4604" y="5669"/>
                  </a:lnTo>
                  <a:lnTo>
                    <a:pt x="4580" y="5666"/>
                  </a:lnTo>
                  <a:lnTo>
                    <a:pt x="4556" y="5663"/>
                  </a:lnTo>
                  <a:lnTo>
                    <a:pt x="4532" y="5662"/>
                  </a:lnTo>
                  <a:lnTo>
                    <a:pt x="4507" y="5662"/>
                  </a:lnTo>
                  <a:lnTo>
                    <a:pt x="4482" y="5663"/>
                  </a:lnTo>
                  <a:lnTo>
                    <a:pt x="4458" y="5665"/>
                  </a:lnTo>
                  <a:lnTo>
                    <a:pt x="4434" y="5668"/>
                  </a:lnTo>
                  <a:lnTo>
                    <a:pt x="4410" y="5673"/>
                  </a:lnTo>
                  <a:lnTo>
                    <a:pt x="4385" y="5679"/>
                  </a:lnTo>
                  <a:lnTo>
                    <a:pt x="4362" y="5685"/>
                  </a:lnTo>
                  <a:lnTo>
                    <a:pt x="4339" y="5693"/>
                  </a:lnTo>
                  <a:lnTo>
                    <a:pt x="4316" y="5704"/>
                  </a:lnTo>
                  <a:lnTo>
                    <a:pt x="4293" y="5714"/>
                  </a:lnTo>
                  <a:lnTo>
                    <a:pt x="4270" y="5726"/>
                  </a:lnTo>
                  <a:lnTo>
                    <a:pt x="4248" y="5738"/>
                  </a:lnTo>
                  <a:lnTo>
                    <a:pt x="4227" y="5752"/>
                  </a:lnTo>
                  <a:lnTo>
                    <a:pt x="4206" y="5767"/>
                  </a:lnTo>
                  <a:lnTo>
                    <a:pt x="4186" y="5784"/>
                  </a:lnTo>
                  <a:lnTo>
                    <a:pt x="4166" y="5801"/>
                  </a:lnTo>
                  <a:lnTo>
                    <a:pt x="4148" y="5820"/>
                  </a:lnTo>
                  <a:lnTo>
                    <a:pt x="4131" y="5839"/>
                  </a:lnTo>
                  <a:lnTo>
                    <a:pt x="4115" y="5859"/>
                  </a:lnTo>
                  <a:lnTo>
                    <a:pt x="4100" y="5879"/>
                  </a:lnTo>
                  <a:lnTo>
                    <a:pt x="4086" y="5899"/>
                  </a:lnTo>
                  <a:lnTo>
                    <a:pt x="4073" y="5922"/>
                  </a:lnTo>
                  <a:lnTo>
                    <a:pt x="4061" y="5943"/>
                  </a:lnTo>
                  <a:lnTo>
                    <a:pt x="4050" y="5966"/>
                  </a:lnTo>
                  <a:lnTo>
                    <a:pt x="4041" y="5988"/>
                  </a:lnTo>
                  <a:lnTo>
                    <a:pt x="4033" y="6011"/>
                  </a:lnTo>
                  <a:lnTo>
                    <a:pt x="4026" y="6035"/>
                  </a:lnTo>
                  <a:lnTo>
                    <a:pt x="4020" y="6059"/>
                  </a:lnTo>
                  <a:lnTo>
                    <a:pt x="4015" y="6083"/>
                  </a:lnTo>
                  <a:lnTo>
                    <a:pt x="4012" y="6107"/>
                  </a:lnTo>
                  <a:lnTo>
                    <a:pt x="4009" y="6131"/>
                  </a:lnTo>
                  <a:lnTo>
                    <a:pt x="4008" y="6156"/>
                  </a:lnTo>
                  <a:lnTo>
                    <a:pt x="4008" y="6180"/>
                  </a:lnTo>
                  <a:lnTo>
                    <a:pt x="4009" y="6204"/>
                  </a:lnTo>
                  <a:lnTo>
                    <a:pt x="4011" y="6228"/>
                  </a:lnTo>
                  <a:lnTo>
                    <a:pt x="4014" y="6253"/>
                  </a:lnTo>
                  <a:lnTo>
                    <a:pt x="4019" y="6277"/>
                  </a:lnTo>
                  <a:lnTo>
                    <a:pt x="4025" y="6301"/>
                  </a:lnTo>
                  <a:lnTo>
                    <a:pt x="4031" y="6325"/>
                  </a:lnTo>
                  <a:lnTo>
                    <a:pt x="4039" y="6348"/>
                  </a:lnTo>
                  <a:lnTo>
                    <a:pt x="4049" y="6372"/>
                  </a:lnTo>
                  <a:lnTo>
                    <a:pt x="4059" y="6394"/>
                  </a:lnTo>
                  <a:lnTo>
                    <a:pt x="4072" y="6417"/>
                  </a:lnTo>
                  <a:lnTo>
                    <a:pt x="4084" y="6438"/>
                  </a:lnTo>
                  <a:lnTo>
                    <a:pt x="4098" y="6460"/>
                  </a:lnTo>
                  <a:lnTo>
                    <a:pt x="4113" y="6481"/>
                  </a:lnTo>
                  <a:lnTo>
                    <a:pt x="4130" y="6501"/>
                  </a:lnTo>
                  <a:lnTo>
                    <a:pt x="5455" y="8057"/>
                  </a:lnTo>
                  <a:close/>
                  <a:moveTo>
                    <a:pt x="6291" y="2282"/>
                  </a:moveTo>
                  <a:lnTo>
                    <a:pt x="6497" y="2287"/>
                  </a:lnTo>
                  <a:lnTo>
                    <a:pt x="6701" y="2303"/>
                  </a:lnTo>
                  <a:lnTo>
                    <a:pt x="6902" y="2328"/>
                  </a:lnTo>
                  <a:lnTo>
                    <a:pt x="7098" y="2363"/>
                  </a:lnTo>
                  <a:lnTo>
                    <a:pt x="7293" y="2408"/>
                  </a:lnTo>
                  <a:lnTo>
                    <a:pt x="7483" y="2462"/>
                  </a:lnTo>
                  <a:lnTo>
                    <a:pt x="7669" y="2525"/>
                  </a:lnTo>
                  <a:lnTo>
                    <a:pt x="7851" y="2596"/>
                  </a:lnTo>
                  <a:lnTo>
                    <a:pt x="8029" y="2677"/>
                  </a:lnTo>
                  <a:lnTo>
                    <a:pt x="8202" y="2766"/>
                  </a:lnTo>
                  <a:lnTo>
                    <a:pt x="8369" y="2862"/>
                  </a:lnTo>
                  <a:lnTo>
                    <a:pt x="8533" y="2967"/>
                  </a:lnTo>
                  <a:lnTo>
                    <a:pt x="8689" y="3078"/>
                  </a:lnTo>
                  <a:lnTo>
                    <a:pt x="8841" y="3197"/>
                  </a:lnTo>
                  <a:lnTo>
                    <a:pt x="8986" y="3323"/>
                  </a:lnTo>
                  <a:lnTo>
                    <a:pt x="9125" y="3456"/>
                  </a:lnTo>
                  <a:lnTo>
                    <a:pt x="9258" y="3596"/>
                  </a:lnTo>
                  <a:lnTo>
                    <a:pt x="9385" y="3741"/>
                  </a:lnTo>
                  <a:lnTo>
                    <a:pt x="9504" y="3892"/>
                  </a:lnTo>
                  <a:lnTo>
                    <a:pt x="9615" y="4050"/>
                  </a:lnTo>
                  <a:lnTo>
                    <a:pt x="9720" y="4212"/>
                  </a:lnTo>
                  <a:lnTo>
                    <a:pt x="9815" y="4380"/>
                  </a:lnTo>
                  <a:lnTo>
                    <a:pt x="9904" y="4552"/>
                  </a:lnTo>
                  <a:lnTo>
                    <a:pt x="9985" y="4730"/>
                  </a:lnTo>
                  <a:lnTo>
                    <a:pt x="10057" y="4912"/>
                  </a:lnTo>
                  <a:lnTo>
                    <a:pt x="10119" y="5098"/>
                  </a:lnTo>
                  <a:lnTo>
                    <a:pt x="10174" y="5289"/>
                  </a:lnTo>
                  <a:lnTo>
                    <a:pt x="10218" y="5483"/>
                  </a:lnTo>
                  <a:lnTo>
                    <a:pt x="10254" y="5679"/>
                  </a:lnTo>
                  <a:lnTo>
                    <a:pt x="10279" y="5880"/>
                  </a:lnTo>
                  <a:lnTo>
                    <a:pt x="10295" y="6084"/>
                  </a:lnTo>
                  <a:lnTo>
                    <a:pt x="10300" y="6290"/>
                  </a:lnTo>
                  <a:lnTo>
                    <a:pt x="10295" y="6497"/>
                  </a:lnTo>
                  <a:lnTo>
                    <a:pt x="10279" y="6700"/>
                  </a:lnTo>
                  <a:lnTo>
                    <a:pt x="10254" y="6900"/>
                  </a:lnTo>
                  <a:lnTo>
                    <a:pt x="10218" y="7098"/>
                  </a:lnTo>
                  <a:lnTo>
                    <a:pt x="10174" y="7292"/>
                  </a:lnTo>
                  <a:lnTo>
                    <a:pt x="10119" y="7482"/>
                  </a:lnTo>
                  <a:lnTo>
                    <a:pt x="10057" y="7668"/>
                  </a:lnTo>
                  <a:lnTo>
                    <a:pt x="9985" y="7850"/>
                  </a:lnTo>
                  <a:lnTo>
                    <a:pt x="9904" y="8028"/>
                  </a:lnTo>
                  <a:lnTo>
                    <a:pt x="9815" y="8200"/>
                  </a:lnTo>
                  <a:lnTo>
                    <a:pt x="9720" y="8369"/>
                  </a:lnTo>
                  <a:lnTo>
                    <a:pt x="9615" y="8531"/>
                  </a:lnTo>
                  <a:lnTo>
                    <a:pt x="9504" y="8689"/>
                  </a:lnTo>
                  <a:lnTo>
                    <a:pt x="9385" y="8840"/>
                  </a:lnTo>
                  <a:lnTo>
                    <a:pt x="9258" y="8985"/>
                  </a:lnTo>
                  <a:lnTo>
                    <a:pt x="9125" y="9125"/>
                  </a:lnTo>
                  <a:lnTo>
                    <a:pt x="8986" y="9257"/>
                  </a:lnTo>
                  <a:lnTo>
                    <a:pt x="8841" y="9383"/>
                  </a:lnTo>
                  <a:lnTo>
                    <a:pt x="8689" y="9502"/>
                  </a:lnTo>
                  <a:lnTo>
                    <a:pt x="8533" y="9614"/>
                  </a:lnTo>
                  <a:lnTo>
                    <a:pt x="8369" y="9718"/>
                  </a:lnTo>
                  <a:lnTo>
                    <a:pt x="8202" y="9815"/>
                  </a:lnTo>
                  <a:lnTo>
                    <a:pt x="8029" y="9903"/>
                  </a:lnTo>
                  <a:lnTo>
                    <a:pt x="7851" y="9983"/>
                  </a:lnTo>
                  <a:lnTo>
                    <a:pt x="7669" y="10055"/>
                  </a:lnTo>
                  <a:lnTo>
                    <a:pt x="7483" y="10118"/>
                  </a:lnTo>
                  <a:lnTo>
                    <a:pt x="7293" y="10172"/>
                  </a:lnTo>
                  <a:lnTo>
                    <a:pt x="7098" y="10216"/>
                  </a:lnTo>
                  <a:lnTo>
                    <a:pt x="6902" y="10252"/>
                  </a:lnTo>
                  <a:lnTo>
                    <a:pt x="6701" y="10278"/>
                  </a:lnTo>
                  <a:lnTo>
                    <a:pt x="6497" y="10293"/>
                  </a:lnTo>
                  <a:lnTo>
                    <a:pt x="6291" y="10298"/>
                  </a:lnTo>
                  <a:lnTo>
                    <a:pt x="6085" y="10293"/>
                  </a:lnTo>
                  <a:lnTo>
                    <a:pt x="5881" y="10278"/>
                  </a:lnTo>
                  <a:lnTo>
                    <a:pt x="5680" y="10252"/>
                  </a:lnTo>
                  <a:lnTo>
                    <a:pt x="5484" y="10216"/>
                  </a:lnTo>
                  <a:lnTo>
                    <a:pt x="5289" y="10172"/>
                  </a:lnTo>
                  <a:lnTo>
                    <a:pt x="5099" y="10118"/>
                  </a:lnTo>
                  <a:lnTo>
                    <a:pt x="4913" y="10055"/>
                  </a:lnTo>
                  <a:lnTo>
                    <a:pt x="4731" y="9983"/>
                  </a:lnTo>
                  <a:lnTo>
                    <a:pt x="4553" y="9903"/>
                  </a:lnTo>
                  <a:lnTo>
                    <a:pt x="4380" y="9815"/>
                  </a:lnTo>
                  <a:lnTo>
                    <a:pt x="4213" y="9718"/>
                  </a:lnTo>
                  <a:lnTo>
                    <a:pt x="4049" y="9614"/>
                  </a:lnTo>
                  <a:lnTo>
                    <a:pt x="3893" y="9502"/>
                  </a:lnTo>
                  <a:lnTo>
                    <a:pt x="3741" y="9383"/>
                  </a:lnTo>
                  <a:lnTo>
                    <a:pt x="3596" y="9257"/>
                  </a:lnTo>
                  <a:lnTo>
                    <a:pt x="3457" y="9125"/>
                  </a:lnTo>
                  <a:lnTo>
                    <a:pt x="3324" y="8985"/>
                  </a:lnTo>
                  <a:lnTo>
                    <a:pt x="3197" y="8840"/>
                  </a:lnTo>
                  <a:lnTo>
                    <a:pt x="3078" y="8689"/>
                  </a:lnTo>
                  <a:lnTo>
                    <a:pt x="2967" y="8531"/>
                  </a:lnTo>
                  <a:lnTo>
                    <a:pt x="2862" y="8369"/>
                  </a:lnTo>
                  <a:lnTo>
                    <a:pt x="2767" y="8200"/>
                  </a:lnTo>
                  <a:lnTo>
                    <a:pt x="2678" y="8028"/>
                  </a:lnTo>
                  <a:lnTo>
                    <a:pt x="2597" y="7850"/>
                  </a:lnTo>
                  <a:lnTo>
                    <a:pt x="2525" y="7668"/>
                  </a:lnTo>
                  <a:lnTo>
                    <a:pt x="2463" y="7482"/>
                  </a:lnTo>
                  <a:lnTo>
                    <a:pt x="2408" y="7292"/>
                  </a:lnTo>
                  <a:lnTo>
                    <a:pt x="2364" y="7098"/>
                  </a:lnTo>
                  <a:lnTo>
                    <a:pt x="2328" y="6900"/>
                  </a:lnTo>
                  <a:lnTo>
                    <a:pt x="2303" y="6700"/>
                  </a:lnTo>
                  <a:lnTo>
                    <a:pt x="2287" y="6497"/>
                  </a:lnTo>
                  <a:lnTo>
                    <a:pt x="2282" y="6290"/>
                  </a:lnTo>
                  <a:lnTo>
                    <a:pt x="2287" y="6084"/>
                  </a:lnTo>
                  <a:lnTo>
                    <a:pt x="2303" y="5880"/>
                  </a:lnTo>
                  <a:lnTo>
                    <a:pt x="2328" y="5679"/>
                  </a:lnTo>
                  <a:lnTo>
                    <a:pt x="2364" y="5483"/>
                  </a:lnTo>
                  <a:lnTo>
                    <a:pt x="2408" y="5289"/>
                  </a:lnTo>
                  <a:lnTo>
                    <a:pt x="2463" y="5098"/>
                  </a:lnTo>
                  <a:lnTo>
                    <a:pt x="2525" y="4912"/>
                  </a:lnTo>
                  <a:lnTo>
                    <a:pt x="2597" y="4730"/>
                  </a:lnTo>
                  <a:lnTo>
                    <a:pt x="2678" y="4552"/>
                  </a:lnTo>
                  <a:lnTo>
                    <a:pt x="2767" y="4380"/>
                  </a:lnTo>
                  <a:lnTo>
                    <a:pt x="2862" y="4212"/>
                  </a:lnTo>
                  <a:lnTo>
                    <a:pt x="2967" y="4050"/>
                  </a:lnTo>
                  <a:lnTo>
                    <a:pt x="3078" y="3892"/>
                  </a:lnTo>
                  <a:lnTo>
                    <a:pt x="3197" y="3741"/>
                  </a:lnTo>
                  <a:lnTo>
                    <a:pt x="3324" y="3596"/>
                  </a:lnTo>
                  <a:lnTo>
                    <a:pt x="3457" y="3456"/>
                  </a:lnTo>
                  <a:lnTo>
                    <a:pt x="3596" y="3323"/>
                  </a:lnTo>
                  <a:lnTo>
                    <a:pt x="3741" y="3197"/>
                  </a:lnTo>
                  <a:lnTo>
                    <a:pt x="3893" y="3078"/>
                  </a:lnTo>
                  <a:lnTo>
                    <a:pt x="4049" y="2967"/>
                  </a:lnTo>
                  <a:lnTo>
                    <a:pt x="4213" y="2862"/>
                  </a:lnTo>
                  <a:lnTo>
                    <a:pt x="4380" y="2766"/>
                  </a:lnTo>
                  <a:lnTo>
                    <a:pt x="4553" y="2677"/>
                  </a:lnTo>
                  <a:lnTo>
                    <a:pt x="4731" y="2596"/>
                  </a:lnTo>
                  <a:lnTo>
                    <a:pt x="4913" y="2525"/>
                  </a:lnTo>
                  <a:lnTo>
                    <a:pt x="5099" y="2462"/>
                  </a:lnTo>
                  <a:lnTo>
                    <a:pt x="5289" y="2408"/>
                  </a:lnTo>
                  <a:lnTo>
                    <a:pt x="5484" y="2363"/>
                  </a:lnTo>
                  <a:lnTo>
                    <a:pt x="5680" y="2328"/>
                  </a:lnTo>
                  <a:lnTo>
                    <a:pt x="5881" y="2303"/>
                  </a:lnTo>
                  <a:lnTo>
                    <a:pt x="6085" y="2287"/>
                  </a:lnTo>
                  <a:lnTo>
                    <a:pt x="6291" y="2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4917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6651627" y="2071688"/>
            <a:ext cx="1881188" cy="900112"/>
          </a:xfrm>
          <a:custGeom>
            <a:avLst/>
            <a:gdLst>
              <a:gd name="T0" fmla="*/ 15999 w 16590"/>
              <a:gd name="T1" fmla="*/ 5605 h 7938"/>
              <a:gd name="T2" fmla="*/ 16460 w 16590"/>
              <a:gd name="T3" fmla="*/ 7831 h 7938"/>
              <a:gd name="T4" fmla="*/ 12770 w 16590"/>
              <a:gd name="T5" fmla="*/ 7938 h 7938"/>
              <a:gd name="T6" fmla="*/ 14296 w 16590"/>
              <a:gd name="T7" fmla="*/ 7145 h 7938"/>
              <a:gd name="T8" fmla="*/ 15052 w 16590"/>
              <a:gd name="T9" fmla="*/ 5691 h 7938"/>
              <a:gd name="T10" fmla="*/ 12670 w 16590"/>
              <a:gd name="T11" fmla="*/ 4913 h 7938"/>
              <a:gd name="T12" fmla="*/ 11031 w 16590"/>
              <a:gd name="T13" fmla="*/ 4791 h 7938"/>
              <a:gd name="T14" fmla="*/ 4126 w 16590"/>
              <a:gd name="T15" fmla="*/ 4145 h 7938"/>
              <a:gd name="T16" fmla="*/ 5026 w 16590"/>
              <a:gd name="T17" fmla="*/ 5381 h 7938"/>
              <a:gd name="T18" fmla="*/ 2729 w 16590"/>
              <a:gd name="T19" fmla="*/ 4975 h 7938"/>
              <a:gd name="T20" fmla="*/ 993 w 16590"/>
              <a:gd name="T21" fmla="*/ 6523 h 7938"/>
              <a:gd name="T22" fmla="*/ 4528 w 16590"/>
              <a:gd name="T23" fmla="*/ 7590 h 7938"/>
              <a:gd name="T24" fmla="*/ 1207 w 16590"/>
              <a:gd name="T25" fmla="*/ 7934 h 7938"/>
              <a:gd name="T26" fmla="*/ 28 w 16590"/>
              <a:gd name="T27" fmla="*/ 7098 h 7938"/>
              <a:gd name="T28" fmla="*/ 1960 w 16590"/>
              <a:gd name="T29" fmla="*/ 4422 h 7938"/>
              <a:gd name="T30" fmla="*/ 4425 w 16590"/>
              <a:gd name="T31" fmla="*/ 279 h 7938"/>
              <a:gd name="T32" fmla="*/ 5353 w 16590"/>
              <a:gd name="T33" fmla="*/ 1876 h 7938"/>
              <a:gd name="T34" fmla="*/ 4504 w 16590"/>
              <a:gd name="T35" fmla="*/ 3522 h 7938"/>
              <a:gd name="T36" fmla="*/ 2634 w 16590"/>
              <a:gd name="T37" fmla="*/ 3681 h 7938"/>
              <a:gd name="T38" fmla="*/ 1521 w 16590"/>
              <a:gd name="T39" fmla="*/ 2219 h 7938"/>
              <a:gd name="T40" fmla="*/ 2165 w 16590"/>
              <a:gd name="T41" fmla="*/ 469 h 7938"/>
              <a:gd name="T42" fmla="*/ 3991 w 16590"/>
              <a:gd name="T43" fmla="*/ 943 h 7938"/>
              <a:gd name="T44" fmla="*/ 2886 w 16590"/>
              <a:gd name="T45" fmla="*/ 929 h 7938"/>
              <a:gd name="T46" fmla="*/ 2296 w 16590"/>
              <a:gd name="T47" fmla="*/ 1839 h 7938"/>
              <a:gd name="T48" fmla="*/ 2748 w 16590"/>
              <a:gd name="T49" fmla="*/ 2834 h 7938"/>
              <a:gd name="T50" fmla="*/ 3843 w 16590"/>
              <a:gd name="T51" fmla="*/ 2981 h 7938"/>
              <a:gd name="T52" fmla="*/ 4537 w 16590"/>
              <a:gd name="T53" fmla="*/ 2154 h 7938"/>
              <a:gd name="T54" fmla="*/ 13171 w 16590"/>
              <a:gd name="T55" fmla="*/ 0 h 7938"/>
              <a:gd name="T56" fmla="*/ 14795 w 16590"/>
              <a:gd name="T57" fmla="*/ 888 h 7938"/>
              <a:gd name="T58" fmla="*/ 14909 w 16590"/>
              <a:gd name="T59" fmla="*/ 2760 h 7938"/>
              <a:gd name="T60" fmla="*/ 13417 w 16590"/>
              <a:gd name="T61" fmla="*/ 3835 h 7938"/>
              <a:gd name="T62" fmla="*/ 11685 w 16590"/>
              <a:gd name="T63" fmla="*/ 3151 h 7938"/>
              <a:gd name="T64" fmla="*/ 11345 w 16590"/>
              <a:gd name="T65" fmla="*/ 1308 h 7938"/>
              <a:gd name="T66" fmla="*/ 12690 w 16590"/>
              <a:gd name="T67" fmla="*/ 61 h 7938"/>
              <a:gd name="T68" fmla="*/ 13231 w 16590"/>
              <a:gd name="T69" fmla="*/ 794 h 7938"/>
              <a:gd name="T70" fmla="*/ 12247 w 16590"/>
              <a:gd name="T71" fmla="*/ 1269 h 7938"/>
              <a:gd name="T72" fmla="*/ 12126 w 16590"/>
              <a:gd name="T73" fmla="*/ 2366 h 7938"/>
              <a:gd name="T74" fmla="*/ 12971 w 16590"/>
              <a:gd name="T75" fmla="*/ 3041 h 7938"/>
              <a:gd name="T76" fmla="*/ 14011 w 16590"/>
              <a:gd name="T77" fmla="*/ 2687 h 7938"/>
              <a:gd name="T78" fmla="*/ 14263 w 16590"/>
              <a:gd name="T79" fmla="*/ 1615 h 7938"/>
              <a:gd name="T80" fmla="*/ 9162 w 16590"/>
              <a:gd name="T81" fmla="*/ 210 h 7938"/>
              <a:gd name="T82" fmla="*/ 10202 w 16590"/>
              <a:gd name="T83" fmla="*/ 1729 h 7938"/>
              <a:gd name="T84" fmla="*/ 9474 w 16590"/>
              <a:gd name="T85" fmla="*/ 3441 h 7938"/>
              <a:gd name="T86" fmla="*/ 7622 w 16590"/>
              <a:gd name="T87" fmla="*/ 3735 h 7938"/>
              <a:gd name="T88" fmla="*/ 6407 w 16590"/>
              <a:gd name="T89" fmla="*/ 2360 h 7938"/>
              <a:gd name="T90" fmla="*/ 6922 w 16590"/>
              <a:gd name="T91" fmla="*/ 564 h 7938"/>
              <a:gd name="T92" fmla="*/ 8918 w 16590"/>
              <a:gd name="T93" fmla="*/ 986 h 7938"/>
              <a:gd name="T94" fmla="*/ 7818 w 16590"/>
              <a:gd name="T95" fmla="*/ 892 h 7938"/>
              <a:gd name="T96" fmla="*/ 7164 w 16590"/>
              <a:gd name="T97" fmla="*/ 1753 h 7938"/>
              <a:gd name="T98" fmla="*/ 7542 w 16590"/>
              <a:gd name="T99" fmla="*/ 2783 h 7938"/>
              <a:gd name="T100" fmla="*/ 8622 w 16590"/>
              <a:gd name="T101" fmla="*/ 3008 h 7938"/>
              <a:gd name="T102" fmla="*/ 9375 w 16590"/>
              <a:gd name="T103" fmla="*/ 2236 h 7938"/>
              <a:gd name="T104" fmla="*/ 9125 w 16590"/>
              <a:gd name="T105" fmla="*/ 1163 h 7938"/>
              <a:gd name="T106" fmla="*/ 11055 w 16590"/>
              <a:gd name="T107" fmla="*/ 5470 h 7938"/>
              <a:gd name="T108" fmla="*/ 11640 w 16590"/>
              <a:gd name="T109" fmla="*/ 7804 h 7938"/>
              <a:gd name="T110" fmla="*/ 7802 w 16590"/>
              <a:gd name="T111" fmla="*/ 7938 h 7938"/>
              <a:gd name="T112" fmla="*/ 4831 w 16590"/>
              <a:gd name="T113" fmla="*/ 7597 h 7938"/>
              <a:gd name="T114" fmla="*/ 6148 w 16590"/>
              <a:gd name="T115" fmla="*/ 4819 h 7938"/>
              <a:gd name="T116" fmla="*/ 9498 w 16590"/>
              <a:gd name="T117" fmla="*/ 5165 h 7938"/>
              <a:gd name="T118" fmla="*/ 6901 w 16590"/>
              <a:gd name="T119" fmla="*/ 5259 h 7938"/>
              <a:gd name="T120" fmla="*/ 5655 w 16590"/>
              <a:gd name="T121" fmla="*/ 7089 h 7938"/>
              <a:gd name="T122" fmla="*/ 10823 w 16590"/>
              <a:gd name="T123" fmla="*/ 6723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590" h="7938">
                <a:moveTo>
                  <a:pt x="13131" y="4081"/>
                </a:moveTo>
                <a:lnTo>
                  <a:pt x="13220" y="4082"/>
                </a:lnTo>
                <a:lnTo>
                  <a:pt x="13308" y="4086"/>
                </a:lnTo>
                <a:lnTo>
                  <a:pt x="13396" y="4091"/>
                </a:lnTo>
                <a:lnTo>
                  <a:pt x="13485" y="4099"/>
                </a:lnTo>
                <a:lnTo>
                  <a:pt x="13572" y="4109"/>
                </a:lnTo>
                <a:lnTo>
                  <a:pt x="13658" y="4121"/>
                </a:lnTo>
                <a:lnTo>
                  <a:pt x="13743" y="4135"/>
                </a:lnTo>
                <a:lnTo>
                  <a:pt x="13828" y="4151"/>
                </a:lnTo>
                <a:lnTo>
                  <a:pt x="13912" y="4170"/>
                </a:lnTo>
                <a:lnTo>
                  <a:pt x="13995" y="4190"/>
                </a:lnTo>
                <a:lnTo>
                  <a:pt x="14078" y="4212"/>
                </a:lnTo>
                <a:lnTo>
                  <a:pt x="14160" y="4236"/>
                </a:lnTo>
                <a:lnTo>
                  <a:pt x="14240" y="4263"/>
                </a:lnTo>
                <a:lnTo>
                  <a:pt x="14320" y="4291"/>
                </a:lnTo>
                <a:lnTo>
                  <a:pt x="14399" y="4321"/>
                </a:lnTo>
                <a:lnTo>
                  <a:pt x="14477" y="4352"/>
                </a:lnTo>
                <a:lnTo>
                  <a:pt x="14555" y="4387"/>
                </a:lnTo>
                <a:lnTo>
                  <a:pt x="14630" y="4422"/>
                </a:lnTo>
                <a:lnTo>
                  <a:pt x="14705" y="4459"/>
                </a:lnTo>
                <a:lnTo>
                  <a:pt x="14780" y="4498"/>
                </a:lnTo>
                <a:lnTo>
                  <a:pt x="14852" y="4539"/>
                </a:lnTo>
                <a:lnTo>
                  <a:pt x="14925" y="4581"/>
                </a:lnTo>
                <a:lnTo>
                  <a:pt x="14995" y="4626"/>
                </a:lnTo>
                <a:lnTo>
                  <a:pt x="15065" y="4671"/>
                </a:lnTo>
                <a:lnTo>
                  <a:pt x="15133" y="4719"/>
                </a:lnTo>
                <a:lnTo>
                  <a:pt x="15201" y="4768"/>
                </a:lnTo>
                <a:lnTo>
                  <a:pt x="15266" y="4819"/>
                </a:lnTo>
                <a:lnTo>
                  <a:pt x="15331" y="4870"/>
                </a:lnTo>
                <a:lnTo>
                  <a:pt x="15394" y="4924"/>
                </a:lnTo>
                <a:lnTo>
                  <a:pt x="15457" y="4979"/>
                </a:lnTo>
                <a:lnTo>
                  <a:pt x="15517" y="5036"/>
                </a:lnTo>
                <a:lnTo>
                  <a:pt x="15577" y="5094"/>
                </a:lnTo>
                <a:lnTo>
                  <a:pt x="15635" y="5153"/>
                </a:lnTo>
                <a:lnTo>
                  <a:pt x="15691" y="5213"/>
                </a:lnTo>
                <a:lnTo>
                  <a:pt x="15746" y="5275"/>
                </a:lnTo>
                <a:lnTo>
                  <a:pt x="15800" y="5339"/>
                </a:lnTo>
                <a:lnTo>
                  <a:pt x="15852" y="5404"/>
                </a:lnTo>
                <a:lnTo>
                  <a:pt x="15903" y="5470"/>
                </a:lnTo>
                <a:lnTo>
                  <a:pt x="15951" y="5537"/>
                </a:lnTo>
                <a:lnTo>
                  <a:pt x="15999" y="5605"/>
                </a:lnTo>
                <a:lnTo>
                  <a:pt x="16045" y="5674"/>
                </a:lnTo>
                <a:lnTo>
                  <a:pt x="16089" y="5746"/>
                </a:lnTo>
                <a:lnTo>
                  <a:pt x="16132" y="5817"/>
                </a:lnTo>
                <a:lnTo>
                  <a:pt x="16172" y="5890"/>
                </a:lnTo>
                <a:lnTo>
                  <a:pt x="16212" y="5964"/>
                </a:lnTo>
                <a:lnTo>
                  <a:pt x="16249" y="6039"/>
                </a:lnTo>
                <a:lnTo>
                  <a:pt x="16284" y="6116"/>
                </a:lnTo>
                <a:lnTo>
                  <a:pt x="16318" y="6192"/>
                </a:lnTo>
                <a:lnTo>
                  <a:pt x="16350" y="6270"/>
                </a:lnTo>
                <a:lnTo>
                  <a:pt x="16381" y="6350"/>
                </a:lnTo>
                <a:lnTo>
                  <a:pt x="16409" y="6430"/>
                </a:lnTo>
                <a:lnTo>
                  <a:pt x="16434" y="6510"/>
                </a:lnTo>
                <a:lnTo>
                  <a:pt x="16458" y="6591"/>
                </a:lnTo>
                <a:lnTo>
                  <a:pt x="16481" y="6674"/>
                </a:lnTo>
                <a:lnTo>
                  <a:pt x="16502" y="6757"/>
                </a:lnTo>
                <a:lnTo>
                  <a:pt x="16519" y="6841"/>
                </a:lnTo>
                <a:lnTo>
                  <a:pt x="16536" y="6926"/>
                </a:lnTo>
                <a:lnTo>
                  <a:pt x="16551" y="7011"/>
                </a:lnTo>
                <a:lnTo>
                  <a:pt x="16562" y="7098"/>
                </a:lnTo>
                <a:lnTo>
                  <a:pt x="16572" y="7184"/>
                </a:lnTo>
                <a:lnTo>
                  <a:pt x="16580" y="7272"/>
                </a:lnTo>
                <a:lnTo>
                  <a:pt x="16586" y="7360"/>
                </a:lnTo>
                <a:lnTo>
                  <a:pt x="16589" y="7448"/>
                </a:lnTo>
                <a:lnTo>
                  <a:pt x="16590" y="7537"/>
                </a:lnTo>
                <a:lnTo>
                  <a:pt x="16590" y="7558"/>
                </a:lnTo>
                <a:lnTo>
                  <a:pt x="16588" y="7579"/>
                </a:lnTo>
                <a:lnTo>
                  <a:pt x="16586" y="7598"/>
                </a:lnTo>
                <a:lnTo>
                  <a:pt x="16582" y="7618"/>
                </a:lnTo>
                <a:lnTo>
                  <a:pt x="16578" y="7637"/>
                </a:lnTo>
                <a:lnTo>
                  <a:pt x="16572" y="7655"/>
                </a:lnTo>
                <a:lnTo>
                  <a:pt x="16566" y="7674"/>
                </a:lnTo>
                <a:lnTo>
                  <a:pt x="16559" y="7691"/>
                </a:lnTo>
                <a:lnTo>
                  <a:pt x="16551" y="7709"/>
                </a:lnTo>
                <a:lnTo>
                  <a:pt x="16542" y="7727"/>
                </a:lnTo>
                <a:lnTo>
                  <a:pt x="16533" y="7743"/>
                </a:lnTo>
                <a:lnTo>
                  <a:pt x="16523" y="7759"/>
                </a:lnTo>
                <a:lnTo>
                  <a:pt x="16511" y="7774"/>
                </a:lnTo>
                <a:lnTo>
                  <a:pt x="16500" y="7790"/>
                </a:lnTo>
                <a:lnTo>
                  <a:pt x="16487" y="7804"/>
                </a:lnTo>
                <a:lnTo>
                  <a:pt x="16474" y="7818"/>
                </a:lnTo>
                <a:lnTo>
                  <a:pt x="16460" y="7831"/>
                </a:lnTo>
                <a:lnTo>
                  <a:pt x="16446" y="7844"/>
                </a:lnTo>
                <a:lnTo>
                  <a:pt x="16430" y="7855"/>
                </a:lnTo>
                <a:lnTo>
                  <a:pt x="16415" y="7867"/>
                </a:lnTo>
                <a:lnTo>
                  <a:pt x="16399" y="7876"/>
                </a:lnTo>
                <a:lnTo>
                  <a:pt x="16383" y="7886"/>
                </a:lnTo>
                <a:lnTo>
                  <a:pt x="16365" y="7894"/>
                </a:lnTo>
                <a:lnTo>
                  <a:pt x="16347" y="7903"/>
                </a:lnTo>
                <a:lnTo>
                  <a:pt x="16330" y="7910"/>
                </a:lnTo>
                <a:lnTo>
                  <a:pt x="16311" y="7916"/>
                </a:lnTo>
                <a:lnTo>
                  <a:pt x="16292" y="7921"/>
                </a:lnTo>
                <a:lnTo>
                  <a:pt x="16274" y="7926"/>
                </a:lnTo>
                <a:lnTo>
                  <a:pt x="16254" y="7929"/>
                </a:lnTo>
                <a:lnTo>
                  <a:pt x="16234" y="7932"/>
                </a:lnTo>
                <a:lnTo>
                  <a:pt x="16214" y="7933"/>
                </a:lnTo>
                <a:lnTo>
                  <a:pt x="16194" y="7934"/>
                </a:lnTo>
                <a:lnTo>
                  <a:pt x="16185" y="7934"/>
                </a:lnTo>
                <a:lnTo>
                  <a:pt x="16176" y="7934"/>
                </a:lnTo>
                <a:lnTo>
                  <a:pt x="16168" y="7933"/>
                </a:lnTo>
                <a:lnTo>
                  <a:pt x="16160" y="7932"/>
                </a:lnTo>
                <a:lnTo>
                  <a:pt x="15882" y="7933"/>
                </a:lnTo>
                <a:lnTo>
                  <a:pt x="15617" y="7934"/>
                </a:lnTo>
                <a:lnTo>
                  <a:pt x="15364" y="7934"/>
                </a:lnTo>
                <a:lnTo>
                  <a:pt x="15124" y="7935"/>
                </a:lnTo>
                <a:lnTo>
                  <a:pt x="14895" y="7935"/>
                </a:lnTo>
                <a:lnTo>
                  <a:pt x="14678" y="7936"/>
                </a:lnTo>
                <a:lnTo>
                  <a:pt x="14474" y="7936"/>
                </a:lnTo>
                <a:lnTo>
                  <a:pt x="14280" y="7937"/>
                </a:lnTo>
                <a:lnTo>
                  <a:pt x="14098" y="7937"/>
                </a:lnTo>
                <a:lnTo>
                  <a:pt x="13927" y="7937"/>
                </a:lnTo>
                <a:lnTo>
                  <a:pt x="13769" y="7937"/>
                </a:lnTo>
                <a:lnTo>
                  <a:pt x="13620" y="7938"/>
                </a:lnTo>
                <a:lnTo>
                  <a:pt x="13484" y="7938"/>
                </a:lnTo>
                <a:lnTo>
                  <a:pt x="13357" y="7938"/>
                </a:lnTo>
                <a:lnTo>
                  <a:pt x="13241" y="7938"/>
                </a:lnTo>
                <a:lnTo>
                  <a:pt x="13136" y="7938"/>
                </a:lnTo>
                <a:lnTo>
                  <a:pt x="13083" y="7938"/>
                </a:lnTo>
                <a:lnTo>
                  <a:pt x="13026" y="7938"/>
                </a:lnTo>
                <a:lnTo>
                  <a:pt x="12967" y="7938"/>
                </a:lnTo>
                <a:lnTo>
                  <a:pt x="12904" y="7938"/>
                </a:lnTo>
                <a:lnTo>
                  <a:pt x="12839" y="7938"/>
                </a:lnTo>
                <a:lnTo>
                  <a:pt x="12770" y="7938"/>
                </a:lnTo>
                <a:lnTo>
                  <a:pt x="12699" y="7938"/>
                </a:lnTo>
                <a:lnTo>
                  <a:pt x="12624" y="7938"/>
                </a:lnTo>
                <a:lnTo>
                  <a:pt x="12546" y="7938"/>
                </a:lnTo>
                <a:lnTo>
                  <a:pt x="12465" y="7937"/>
                </a:lnTo>
                <a:lnTo>
                  <a:pt x="12381" y="7937"/>
                </a:lnTo>
                <a:lnTo>
                  <a:pt x="12294" y="7937"/>
                </a:lnTo>
                <a:lnTo>
                  <a:pt x="12204" y="7937"/>
                </a:lnTo>
                <a:lnTo>
                  <a:pt x="12110" y="7937"/>
                </a:lnTo>
                <a:lnTo>
                  <a:pt x="12013" y="7937"/>
                </a:lnTo>
                <a:lnTo>
                  <a:pt x="11914" y="7936"/>
                </a:lnTo>
                <a:lnTo>
                  <a:pt x="11929" y="7909"/>
                </a:lnTo>
                <a:lnTo>
                  <a:pt x="11944" y="7882"/>
                </a:lnTo>
                <a:lnTo>
                  <a:pt x="11957" y="7854"/>
                </a:lnTo>
                <a:lnTo>
                  <a:pt x="11971" y="7826"/>
                </a:lnTo>
                <a:lnTo>
                  <a:pt x="11982" y="7797"/>
                </a:lnTo>
                <a:lnTo>
                  <a:pt x="11992" y="7768"/>
                </a:lnTo>
                <a:lnTo>
                  <a:pt x="12003" y="7739"/>
                </a:lnTo>
                <a:lnTo>
                  <a:pt x="12011" y="7710"/>
                </a:lnTo>
                <a:lnTo>
                  <a:pt x="12019" y="7680"/>
                </a:lnTo>
                <a:lnTo>
                  <a:pt x="12027" y="7650"/>
                </a:lnTo>
                <a:lnTo>
                  <a:pt x="12033" y="7620"/>
                </a:lnTo>
                <a:lnTo>
                  <a:pt x="12037" y="7590"/>
                </a:lnTo>
                <a:lnTo>
                  <a:pt x="12041" y="7559"/>
                </a:lnTo>
                <a:lnTo>
                  <a:pt x="12044" y="7528"/>
                </a:lnTo>
                <a:lnTo>
                  <a:pt x="12045" y="7496"/>
                </a:lnTo>
                <a:lnTo>
                  <a:pt x="12046" y="7464"/>
                </a:lnTo>
                <a:lnTo>
                  <a:pt x="12046" y="7424"/>
                </a:lnTo>
                <a:lnTo>
                  <a:pt x="12046" y="7384"/>
                </a:lnTo>
                <a:lnTo>
                  <a:pt x="12045" y="7343"/>
                </a:lnTo>
                <a:lnTo>
                  <a:pt x="12043" y="7304"/>
                </a:lnTo>
                <a:lnTo>
                  <a:pt x="12042" y="7264"/>
                </a:lnTo>
                <a:lnTo>
                  <a:pt x="12040" y="7224"/>
                </a:lnTo>
                <a:lnTo>
                  <a:pt x="12037" y="7185"/>
                </a:lnTo>
                <a:lnTo>
                  <a:pt x="12034" y="7145"/>
                </a:lnTo>
                <a:lnTo>
                  <a:pt x="13136" y="7145"/>
                </a:lnTo>
                <a:lnTo>
                  <a:pt x="13347" y="7145"/>
                </a:lnTo>
                <a:lnTo>
                  <a:pt x="13549" y="7145"/>
                </a:lnTo>
                <a:lnTo>
                  <a:pt x="13746" y="7145"/>
                </a:lnTo>
                <a:lnTo>
                  <a:pt x="13936" y="7145"/>
                </a:lnTo>
                <a:lnTo>
                  <a:pt x="14119" y="7145"/>
                </a:lnTo>
                <a:lnTo>
                  <a:pt x="14296" y="7145"/>
                </a:lnTo>
                <a:lnTo>
                  <a:pt x="14468" y="7145"/>
                </a:lnTo>
                <a:lnTo>
                  <a:pt x="14632" y="7145"/>
                </a:lnTo>
                <a:lnTo>
                  <a:pt x="14792" y="7145"/>
                </a:lnTo>
                <a:lnTo>
                  <a:pt x="14947" y="7145"/>
                </a:lnTo>
                <a:lnTo>
                  <a:pt x="15096" y="7144"/>
                </a:lnTo>
                <a:lnTo>
                  <a:pt x="15239" y="7144"/>
                </a:lnTo>
                <a:lnTo>
                  <a:pt x="15379" y="7144"/>
                </a:lnTo>
                <a:lnTo>
                  <a:pt x="15513" y="7144"/>
                </a:lnTo>
                <a:lnTo>
                  <a:pt x="15642" y="7144"/>
                </a:lnTo>
                <a:lnTo>
                  <a:pt x="15768" y="7143"/>
                </a:lnTo>
                <a:lnTo>
                  <a:pt x="15759" y="7089"/>
                </a:lnTo>
                <a:lnTo>
                  <a:pt x="15750" y="7037"/>
                </a:lnTo>
                <a:lnTo>
                  <a:pt x="15739" y="6983"/>
                </a:lnTo>
                <a:lnTo>
                  <a:pt x="15727" y="6930"/>
                </a:lnTo>
                <a:lnTo>
                  <a:pt x="15715" y="6877"/>
                </a:lnTo>
                <a:lnTo>
                  <a:pt x="15700" y="6825"/>
                </a:lnTo>
                <a:lnTo>
                  <a:pt x="15686" y="6774"/>
                </a:lnTo>
                <a:lnTo>
                  <a:pt x="15670" y="6723"/>
                </a:lnTo>
                <a:lnTo>
                  <a:pt x="15653" y="6672"/>
                </a:lnTo>
                <a:lnTo>
                  <a:pt x="15635" y="6621"/>
                </a:lnTo>
                <a:lnTo>
                  <a:pt x="15616" y="6571"/>
                </a:lnTo>
                <a:lnTo>
                  <a:pt x="15597" y="6523"/>
                </a:lnTo>
                <a:lnTo>
                  <a:pt x="15576" y="6473"/>
                </a:lnTo>
                <a:lnTo>
                  <a:pt x="15554" y="6425"/>
                </a:lnTo>
                <a:lnTo>
                  <a:pt x="15531" y="6378"/>
                </a:lnTo>
                <a:lnTo>
                  <a:pt x="15508" y="6330"/>
                </a:lnTo>
                <a:lnTo>
                  <a:pt x="15484" y="6283"/>
                </a:lnTo>
                <a:lnTo>
                  <a:pt x="15458" y="6237"/>
                </a:lnTo>
                <a:lnTo>
                  <a:pt x="15432" y="6191"/>
                </a:lnTo>
                <a:lnTo>
                  <a:pt x="15405" y="6147"/>
                </a:lnTo>
                <a:lnTo>
                  <a:pt x="15377" y="6102"/>
                </a:lnTo>
                <a:lnTo>
                  <a:pt x="15348" y="6058"/>
                </a:lnTo>
                <a:lnTo>
                  <a:pt x="15319" y="6014"/>
                </a:lnTo>
                <a:lnTo>
                  <a:pt x="15288" y="5972"/>
                </a:lnTo>
                <a:lnTo>
                  <a:pt x="15257" y="5930"/>
                </a:lnTo>
                <a:lnTo>
                  <a:pt x="15224" y="5889"/>
                </a:lnTo>
                <a:lnTo>
                  <a:pt x="15191" y="5847"/>
                </a:lnTo>
                <a:lnTo>
                  <a:pt x="15158" y="5807"/>
                </a:lnTo>
                <a:lnTo>
                  <a:pt x="15124" y="5768"/>
                </a:lnTo>
                <a:lnTo>
                  <a:pt x="15089" y="5729"/>
                </a:lnTo>
                <a:lnTo>
                  <a:pt x="15052" y="5691"/>
                </a:lnTo>
                <a:lnTo>
                  <a:pt x="15016" y="5654"/>
                </a:lnTo>
                <a:lnTo>
                  <a:pt x="14970" y="5609"/>
                </a:lnTo>
                <a:lnTo>
                  <a:pt x="14924" y="5566"/>
                </a:lnTo>
                <a:lnTo>
                  <a:pt x="14875" y="5523"/>
                </a:lnTo>
                <a:lnTo>
                  <a:pt x="14826" y="5482"/>
                </a:lnTo>
                <a:lnTo>
                  <a:pt x="14777" y="5442"/>
                </a:lnTo>
                <a:lnTo>
                  <a:pt x="14726" y="5403"/>
                </a:lnTo>
                <a:lnTo>
                  <a:pt x="14674" y="5366"/>
                </a:lnTo>
                <a:lnTo>
                  <a:pt x="14621" y="5328"/>
                </a:lnTo>
                <a:lnTo>
                  <a:pt x="14568" y="5293"/>
                </a:lnTo>
                <a:lnTo>
                  <a:pt x="14513" y="5259"/>
                </a:lnTo>
                <a:lnTo>
                  <a:pt x="14458" y="5227"/>
                </a:lnTo>
                <a:lnTo>
                  <a:pt x="14401" y="5195"/>
                </a:lnTo>
                <a:lnTo>
                  <a:pt x="14344" y="5165"/>
                </a:lnTo>
                <a:lnTo>
                  <a:pt x="14286" y="5137"/>
                </a:lnTo>
                <a:lnTo>
                  <a:pt x="14228" y="5109"/>
                </a:lnTo>
                <a:lnTo>
                  <a:pt x="14169" y="5083"/>
                </a:lnTo>
                <a:lnTo>
                  <a:pt x="14109" y="5058"/>
                </a:lnTo>
                <a:lnTo>
                  <a:pt x="14048" y="5035"/>
                </a:lnTo>
                <a:lnTo>
                  <a:pt x="13985" y="5013"/>
                </a:lnTo>
                <a:lnTo>
                  <a:pt x="13923" y="4994"/>
                </a:lnTo>
                <a:lnTo>
                  <a:pt x="13861" y="4975"/>
                </a:lnTo>
                <a:lnTo>
                  <a:pt x="13797" y="4957"/>
                </a:lnTo>
                <a:lnTo>
                  <a:pt x="13732" y="4942"/>
                </a:lnTo>
                <a:lnTo>
                  <a:pt x="13668" y="4927"/>
                </a:lnTo>
                <a:lnTo>
                  <a:pt x="13603" y="4915"/>
                </a:lnTo>
                <a:lnTo>
                  <a:pt x="13536" y="4905"/>
                </a:lnTo>
                <a:lnTo>
                  <a:pt x="13470" y="4895"/>
                </a:lnTo>
                <a:lnTo>
                  <a:pt x="13404" y="4887"/>
                </a:lnTo>
                <a:lnTo>
                  <a:pt x="13336" y="4882"/>
                </a:lnTo>
                <a:lnTo>
                  <a:pt x="13268" y="4877"/>
                </a:lnTo>
                <a:lnTo>
                  <a:pt x="13199" y="4874"/>
                </a:lnTo>
                <a:lnTo>
                  <a:pt x="13131" y="4873"/>
                </a:lnTo>
                <a:lnTo>
                  <a:pt x="13072" y="4874"/>
                </a:lnTo>
                <a:lnTo>
                  <a:pt x="13014" y="4877"/>
                </a:lnTo>
                <a:lnTo>
                  <a:pt x="12956" y="4880"/>
                </a:lnTo>
                <a:lnTo>
                  <a:pt x="12898" y="4884"/>
                </a:lnTo>
                <a:lnTo>
                  <a:pt x="12840" y="4889"/>
                </a:lnTo>
                <a:lnTo>
                  <a:pt x="12783" y="4896"/>
                </a:lnTo>
                <a:lnTo>
                  <a:pt x="12727" y="4903"/>
                </a:lnTo>
                <a:lnTo>
                  <a:pt x="12670" y="4913"/>
                </a:lnTo>
                <a:lnTo>
                  <a:pt x="12614" y="4923"/>
                </a:lnTo>
                <a:lnTo>
                  <a:pt x="12559" y="4935"/>
                </a:lnTo>
                <a:lnTo>
                  <a:pt x="12504" y="4948"/>
                </a:lnTo>
                <a:lnTo>
                  <a:pt x="12449" y="4962"/>
                </a:lnTo>
                <a:lnTo>
                  <a:pt x="12395" y="4976"/>
                </a:lnTo>
                <a:lnTo>
                  <a:pt x="12341" y="4993"/>
                </a:lnTo>
                <a:lnTo>
                  <a:pt x="12288" y="5009"/>
                </a:lnTo>
                <a:lnTo>
                  <a:pt x="12235" y="5028"/>
                </a:lnTo>
                <a:lnTo>
                  <a:pt x="12182" y="5046"/>
                </a:lnTo>
                <a:lnTo>
                  <a:pt x="12131" y="5067"/>
                </a:lnTo>
                <a:lnTo>
                  <a:pt x="12080" y="5089"/>
                </a:lnTo>
                <a:lnTo>
                  <a:pt x="12029" y="5111"/>
                </a:lnTo>
                <a:lnTo>
                  <a:pt x="11979" y="5135"/>
                </a:lnTo>
                <a:lnTo>
                  <a:pt x="11929" y="5158"/>
                </a:lnTo>
                <a:lnTo>
                  <a:pt x="11881" y="5184"/>
                </a:lnTo>
                <a:lnTo>
                  <a:pt x="11832" y="5210"/>
                </a:lnTo>
                <a:lnTo>
                  <a:pt x="11784" y="5237"/>
                </a:lnTo>
                <a:lnTo>
                  <a:pt x="11737" y="5266"/>
                </a:lnTo>
                <a:lnTo>
                  <a:pt x="11691" y="5295"/>
                </a:lnTo>
                <a:lnTo>
                  <a:pt x="11645" y="5325"/>
                </a:lnTo>
                <a:lnTo>
                  <a:pt x="11601" y="5356"/>
                </a:lnTo>
                <a:lnTo>
                  <a:pt x="11556" y="5388"/>
                </a:lnTo>
                <a:lnTo>
                  <a:pt x="11511" y="5420"/>
                </a:lnTo>
                <a:lnTo>
                  <a:pt x="11469" y="5455"/>
                </a:lnTo>
                <a:lnTo>
                  <a:pt x="11442" y="5412"/>
                </a:lnTo>
                <a:lnTo>
                  <a:pt x="11414" y="5371"/>
                </a:lnTo>
                <a:lnTo>
                  <a:pt x="11386" y="5330"/>
                </a:lnTo>
                <a:lnTo>
                  <a:pt x="11358" y="5290"/>
                </a:lnTo>
                <a:lnTo>
                  <a:pt x="11329" y="5250"/>
                </a:lnTo>
                <a:lnTo>
                  <a:pt x="11299" y="5209"/>
                </a:lnTo>
                <a:lnTo>
                  <a:pt x="11269" y="5170"/>
                </a:lnTo>
                <a:lnTo>
                  <a:pt x="11239" y="5130"/>
                </a:lnTo>
                <a:lnTo>
                  <a:pt x="11208" y="5092"/>
                </a:lnTo>
                <a:lnTo>
                  <a:pt x="11175" y="5054"/>
                </a:lnTo>
                <a:lnTo>
                  <a:pt x="11143" y="5016"/>
                </a:lnTo>
                <a:lnTo>
                  <a:pt x="11111" y="4979"/>
                </a:lnTo>
                <a:lnTo>
                  <a:pt x="11078" y="4942"/>
                </a:lnTo>
                <a:lnTo>
                  <a:pt x="11045" y="4906"/>
                </a:lnTo>
                <a:lnTo>
                  <a:pt x="11011" y="4869"/>
                </a:lnTo>
                <a:lnTo>
                  <a:pt x="10975" y="4834"/>
                </a:lnTo>
                <a:lnTo>
                  <a:pt x="11031" y="4791"/>
                </a:lnTo>
                <a:lnTo>
                  <a:pt x="11088" y="4748"/>
                </a:lnTo>
                <a:lnTo>
                  <a:pt x="11146" y="4707"/>
                </a:lnTo>
                <a:lnTo>
                  <a:pt x="11204" y="4666"/>
                </a:lnTo>
                <a:lnTo>
                  <a:pt x="11265" y="4627"/>
                </a:lnTo>
                <a:lnTo>
                  <a:pt x="11325" y="4590"/>
                </a:lnTo>
                <a:lnTo>
                  <a:pt x="11386" y="4553"/>
                </a:lnTo>
                <a:lnTo>
                  <a:pt x="11447" y="4517"/>
                </a:lnTo>
                <a:lnTo>
                  <a:pt x="11510" y="4483"/>
                </a:lnTo>
                <a:lnTo>
                  <a:pt x="11574" y="4451"/>
                </a:lnTo>
                <a:lnTo>
                  <a:pt x="11638" y="4419"/>
                </a:lnTo>
                <a:lnTo>
                  <a:pt x="11702" y="4389"/>
                </a:lnTo>
                <a:lnTo>
                  <a:pt x="11769" y="4360"/>
                </a:lnTo>
                <a:lnTo>
                  <a:pt x="11835" y="4332"/>
                </a:lnTo>
                <a:lnTo>
                  <a:pt x="11901" y="4306"/>
                </a:lnTo>
                <a:lnTo>
                  <a:pt x="11970" y="4281"/>
                </a:lnTo>
                <a:lnTo>
                  <a:pt x="12038" y="4257"/>
                </a:lnTo>
                <a:lnTo>
                  <a:pt x="12107" y="4235"/>
                </a:lnTo>
                <a:lnTo>
                  <a:pt x="12176" y="4215"/>
                </a:lnTo>
                <a:lnTo>
                  <a:pt x="12247" y="4195"/>
                </a:lnTo>
                <a:lnTo>
                  <a:pt x="12318" y="4177"/>
                </a:lnTo>
                <a:lnTo>
                  <a:pt x="12389" y="4161"/>
                </a:lnTo>
                <a:lnTo>
                  <a:pt x="12461" y="4146"/>
                </a:lnTo>
                <a:lnTo>
                  <a:pt x="12534" y="4133"/>
                </a:lnTo>
                <a:lnTo>
                  <a:pt x="12606" y="4120"/>
                </a:lnTo>
                <a:lnTo>
                  <a:pt x="12680" y="4110"/>
                </a:lnTo>
                <a:lnTo>
                  <a:pt x="12754" y="4102"/>
                </a:lnTo>
                <a:lnTo>
                  <a:pt x="12828" y="4094"/>
                </a:lnTo>
                <a:lnTo>
                  <a:pt x="12903" y="4088"/>
                </a:lnTo>
                <a:lnTo>
                  <a:pt x="12979" y="4084"/>
                </a:lnTo>
                <a:lnTo>
                  <a:pt x="13054" y="4082"/>
                </a:lnTo>
                <a:lnTo>
                  <a:pt x="13131" y="4081"/>
                </a:lnTo>
                <a:close/>
                <a:moveTo>
                  <a:pt x="3459" y="4081"/>
                </a:moveTo>
                <a:lnTo>
                  <a:pt x="3535" y="4082"/>
                </a:lnTo>
                <a:lnTo>
                  <a:pt x="3610" y="4084"/>
                </a:lnTo>
                <a:lnTo>
                  <a:pt x="3685" y="4088"/>
                </a:lnTo>
                <a:lnTo>
                  <a:pt x="3760" y="4094"/>
                </a:lnTo>
                <a:lnTo>
                  <a:pt x="3834" y="4102"/>
                </a:lnTo>
                <a:lnTo>
                  <a:pt x="3908" y="4110"/>
                </a:lnTo>
                <a:lnTo>
                  <a:pt x="3982" y="4120"/>
                </a:lnTo>
                <a:lnTo>
                  <a:pt x="4054" y="4132"/>
                </a:lnTo>
                <a:lnTo>
                  <a:pt x="4126" y="4145"/>
                </a:lnTo>
                <a:lnTo>
                  <a:pt x="4197" y="4160"/>
                </a:lnTo>
                <a:lnTo>
                  <a:pt x="4269" y="4176"/>
                </a:lnTo>
                <a:lnTo>
                  <a:pt x="4339" y="4194"/>
                </a:lnTo>
                <a:lnTo>
                  <a:pt x="4409" y="4214"/>
                </a:lnTo>
                <a:lnTo>
                  <a:pt x="4478" y="4234"/>
                </a:lnTo>
                <a:lnTo>
                  <a:pt x="4548" y="4256"/>
                </a:lnTo>
                <a:lnTo>
                  <a:pt x="4615" y="4279"/>
                </a:lnTo>
                <a:lnTo>
                  <a:pt x="4683" y="4304"/>
                </a:lnTo>
                <a:lnTo>
                  <a:pt x="4750" y="4330"/>
                </a:lnTo>
                <a:lnTo>
                  <a:pt x="4815" y="4358"/>
                </a:lnTo>
                <a:lnTo>
                  <a:pt x="4882" y="4385"/>
                </a:lnTo>
                <a:lnTo>
                  <a:pt x="4946" y="4416"/>
                </a:lnTo>
                <a:lnTo>
                  <a:pt x="5010" y="4448"/>
                </a:lnTo>
                <a:lnTo>
                  <a:pt x="5073" y="4480"/>
                </a:lnTo>
                <a:lnTo>
                  <a:pt x="5136" y="4514"/>
                </a:lnTo>
                <a:lnTo>
                  <a:pt x="5197" y="4548"/>
                </a:lnTo>
                <a:lnTo>
                  <a:pt x="5258" y="4584"/>
                </a:lnTo>
                <a:lnTo>
                  <a:pt x="5318" y="4623"/>
                </a:lnTo>
                <a:lnTo>
                  <a:pt x="5377" y="4661"/>
                </a:lnTo>
                <a:lnTo>
                  <a:pt x="5435" y="4700"/>
                </a:lnTo>
                <a:lnTo>
                  <a:pt x="5493" y="4742"/>
                </a:lnTo>
                <a:lnTo>
                  <a:pt x="5550" y="4784"/>
                </a:lnTo>
                <a:lnTo>
                  <a:pt x="5605" y="4827"/>
                </a:lnTo>
                <a:lnTo>
                  <a:pt x="5571" y="4863"/>
                </a:lnTo>
                <a:lnTo>
                  <a:pt x="5537" y="4898"/>
                </a:lnTo>
                <a:lnTo>
                  <a:pt x="5504" y="4935"/>
                </a:lnTo>
                <a:lnTo>
                  <a:pt x="5471" y="4972"/>
                </a:lnTo>
                <a:lnTo>
                  <a:pt x="5438" y="5009"/>
                </a:lnTo>
                <a:lnTo>
                  <a:pt x="5406" y="5047"/>
                </a:lnTo>
                <a:lnTo>
                  <a:pt x="5374" y="5085"/>
                </a:lnTo>
                <a:lnTo>
                  <a:pt x="5343" y="5124"/>
                </a:lnTo>
                <a:lnTo>
                  <a:pt x="5312" y="5162"/>
                </a:lnTo>
                <a:lnTo>
                  <a:pt x="5282" y="5202"/>
                </a:lnTo>
                <a:lnTo>
                  <a:pt x="5253" y="5242"/>
                </a:lnTo>
                <a:lnTo>
                  <a:pt x="5224" y="5283"/>
                </a:lnTo>
                <a:lnTo>
                  <a:pt x="5195" y="5323"/>
                </a:lnTo>
                <a:lnTo>
                  <a:pt x="5167" y="5363"/>
                </a:lnTo>
                <a:lnTo>
                  <a:pt x="5139" y="5405"/>
                </a:lnTo>
                <a:lnTo>
                  <a:pt x="5112" y="5447"/>
                </a:lnTo>
                <a:lnTo>
                  <a:pt x="5069" y="5414"/>
                </a:lnTo>
                <a:lnTo>
                  <a:pt x="5026" y="5381"/>
                </a:lnTo>
                <a:lnTo>
                  <a:pt x="4981" y="5350"/>
                </a:lnTo>
                <a:lnTo>
                  <a:pt x="4937" y="5319"/>
                </a:lnTo>
                <a:lnTo>
                  <a:pt x="4891" y="5290"/>
                </a:lnTo>
                <a:lnTo>
                  <a:pt x="4844" y="5261"/>
                </a:lnTo>
                <a:lnTo>
                  <a:pt x="4798" y="5233"/>
                </a:lnTo>
                <a:lnTo>
                  <a:pt x="4750" y="5206"/>
                </a:lnTo>
                <a:lnTo>
                  <a:pt x="4702" y="5180"/>
                </a:lnTo>
                <a:lnTo>
                  <a:pt x="4653" y="5155"/>
                </a:lnTo>
                <a:lnTo>
                  <a:pt x="4604" y="5130"/>
                </a:lnTo>
                <a:lnTo>
                  <a:pt x="4554" y="5108"/>
                </a:lnTo>
                <a:lnTo>
                  <a:pt x="4504" y="5086"/>
                </a:lnTo>
                <a:lnTo>
                  <a:pt x="4452" y="5065"/>
                </a:lnTo>
                <a:lnTo>
                  <a:pt x="4402" y="5044"/>
                </a:lnTo>
                <a:lnTo>
                  <a:pt x="4350" y="5026"/>
                </a:lnTo>
                <a:lnTo>
                  <a:pt x="4297" y="5008"/>
                </a:lnTo>
                <a:lnTo>
                  <a:pt x="4244" y="4991"/>
                </a:lnTo>
                <a:lnTo>
                  <a:pt x="4191" y="4975"/>
                </a:lnTo>
                <a:lnTo>
                  <a:pt x="4137" y="4960"/>
                </a:lnTo>
                <a:lnTo>
                  <a:pt x="4082" y="4947"/>
                </a:lnTo>
                <a:lnTo>
                  <a:pt x="4028" y="4935"/>
                </a:lnTo>
                <a:lnTo>
                  <a:pt x="3972" y="4923"/>
                </a:lnTo>
                <a:lnTo>
                  <a:pt x="3917" y="4913"/>
                </a:lnTo>
                <a:lnTo>
                  <a:pt x="3861" y="4903"/>
                </a:lnTo>
                <a:lnTo>
                  <a:pt x="3804" y="4895"/>
                </a:lnTo>
                <a:lnTo>
                  <a:pt x="3748" y="4889"/>
                </a:lnTo>
                <a:lnTo>
                  <a:pt x="3691" y="4884"/>
                </a:lnTo>
                <a:lnTo>
                  <a:pt x="3633" y="4879"/>
                </a:lnTo>
                <a:lnTo>
                  <a:pt x="3576" y="4876"/>
                </a:lnTo>
                <a:lnTo>
                  <a:pt x="3518" y="4874"/>
                </a:lnTo>
                <a:lnTo>
                  <a:pt x="3459" y="4873"/>
                </a:lnTo>
                <a:lnTo>
                  <a:pt x="3391" y="4874"/>
                </a:lnTo>
                <a:lnTo>
                  <a:pt x="3322" y="4877"/>
                </a:lnTo>
                <a:lnTo>
                  <a:pt x="3254" y="4882"/>
                </a:lnTo>
                <a:lnTo>
                  <a:pt x="3186" y="4887"/>
                </a:lnTo>
                <a:lnTo>
                  <a:pt x="3120" y="4895"/>
                </a:lnTo>
                <a:lnTo>
                  <a:pt x="3054" y="4905"/>
                </a:lnTo>
                <a:lnTo>
                  <a:pt x="2987" y="4915"/>
                </a:lnTo>
                <a:lnTo>
                  <a:pt x="2922" y="4927"/>
                </a:lnTo>
                <a:lnTo>
                  <a:pt x="2858" y="4942"/>
                </a:lnTo>
                <a:lnTo>
                  <a:pt x="2793" y="4957"/>
                </a:lnTo>
                <a:lnTo>
                  <a:pt x="2729" y="4975"/>
                </a:lnTo>
                <a:lnTo>
                  <a:pt x="2667" y="4994"/>
                </a:lnTo>
                <a:lnTo>
                  <a:pt x="2605" y="5013"/>
                </a:lnTo>
                <a:lnTo>
                  <a:pt x="2542" y="5035"/>
                </a:lnTo>
                <a:lnTo>
                  <a:pt x="2481" y="5058"/>
                </a:lnTo>
                <a:lnTo>
                  <a:pt x="2421" y="5083"/>
                </a:lnTo>
                <a:lnTo>
                  <a:pt x="2362" y="5109"/>
                </a:lnTo>
                <a:lnTo>
                  <a:pt x="2304" y="5137"/>
                </a:lnTo>
                <a:lnTo>
                  <a:pt x="2246" y="5165"/>
                </a:lnTo>
                <a:lnTo>
                  <a:pt x="2189" y="5195"/>
                </a:lnTo>
                <a:lnTo>
                  <a:pt x="2132" y="5227"/>
                </a:lnTo>
                <a:lnTo>
                  <a:pt x="2077" y="5259"/>
                </a:lnTo>
                <a:lnTo>
                  <a:pt x="2022" y="5293"/>
                </a:lnTo>
                <a:lnTo>
                  <a:pt x="1969" y="5328"/>
                </a:lnTo>
                <a:lnTo>
                  <a:pt x="1916" y="5366"/>
                </a:lnTo>
                <a:lnTo>
                  <a:pt x="1864" y="5403"/>
                </a:lnTo>
                <a:lnTo>
                  <a:pt x="1813" y="5442"/>
                </a:lnTo>
                <a:lnTo>
                  <a:pt x="1764" y="5482"/>
                </a:lnTo>
                <a:lnTo>
                  <a:pt x="1715" y="5523"/>
                </a:lnTo>
                <a:lnTo>
                  <a:pt x="1666" y="5566"/>
                </a:lnTo>
                <a:lnTo>
                  <a:pt x="1620" y="5609"/>
                </a:lnTo>
                <a:lnTo>
                  <a:pt x="1574" y="5654"/>
                </a:lnTo>
                <a:lnTo>
                  <a:pt x="1538" y="5691"/>
                </a:lnTo>
                <a:lnTo>
                  <a:pt x="1501" y="5729"/>
                </a:lnTo>
                <a:lnTo>
                  <a:pt x="1466" y="5768"/>
                </a:lnTo>
                <a:lnTo>
                  <a:pt x="1432" y="5807"/>
                </a:lnTo>
                <a:lnTo>
                  <a:pt x="1399" y="5847"/>
                </a:lnTo>
                <a:lnTo>
                  <a:pt x="1366" y="5889"/>
                </a:lnTo>
                <a:lnTo>
                  <a:pt x="1333" y="5930"/>
                </a:lnTo>
                <a:lnTo>
                  <a:pt x="1302" y="5972"/>
                </a:lnTo>
                <a:lnTo>
                  <a:pt x="1271" y="6014"/>
                </a:lnTo>
                <a:lnTo>
                  <a:pt x="1242" y="6058"/>
                </a:lnTo>
                <a:lnTo>
                  <a:pt x="1213" y="6102"/>
                </a:lnTo>
                <a:lnTo>
                  <a:pt x="1185" y="6147"/>
                </a:lnTo>
                <a:lnTo>
                  <a:pt x="1158" y="6191"/>
                </a:lnTo>
                <a:lnTo>
                  <a:pt x="1132" y="6237"/>
                </a:lnTo>
                <a:lnTo>
                  <a:pt x="1106" y="6283"/>
                </a:lnTo>
                <a:lnTo>
                  <a:pt x="1082" y="6330"/>
                </a:lnTo>
                <a:lnTo>
                  <a:pt x="1059" y="6378"/>
                </a:lnTo>
                <a:lnTo>
                  <a:pt x="1036" y="6425"/>
                </a:lnTo>
                <a:lnTo>
                  <a:pt x="1014" y="6473"/>
                </a:lnTo>
                <a:lnTo>
                  <a:pt x="993" y="6523"/>
                </a:lnTo>
                <a:lnTo>
                  <a:pt x="974" y="6571"/>
                </a:lnTo>
                <a:lnTo>
                  <a:pt x="955" y="6621"/>
                </a:lnTo>
                <a:lnTo>
                  <a:pt x="937" y="6672"/>
                </a:lnTo>
                <a:lnTo>
                  <a:pt x="920" y="6723"/>
                </a:lnTo>
                <a:lnTo>
                  <a:pt x="904" y="6774"/>
                </a:lnTo>
                <a:lnTo>
                  <a:pt x="890" y="6825"/>
                </a:lnTo>
                <a:lnTo>
                  <a:pt x="875" y="6877"/>
                </a:lnTo>
                <a:lnTo>
                  <a:pt x="863" y="6930"/>
                </a:lnTo>
                <a:lnTo>
                  <a:pt x="851" y="6983"/>
                </a:lnTo>
                <a:lnTo>
                  <a:pt x="840" y="7037"/>
                </a:lnTo>
                <a:lnTo>
                  <a:pt x="831" y="7089"/>
                </a:lnTo>
                <a:lnTo>
                  <a:pt x="822" y="7143"/>
                </a:lnTo>
                <a:lnTo>
                  <a:pt x="948" y="7144"/>
                </a:lnTo>
                <a:lnTo>
                  <a:pt x="1078" y="7144"/>
                </a:lnTo>
                <a:lnTo>
                  <a:pt x="1214" y="7144"/>
                </a:lnTo>
                <a:lnTo>
                  <a:pt x="1353" y="7144"/>
                </a:lnTo>
                <a:lnTo>
                  <a:pt x="1498" y="7144"/>
                </a:lnTo>
                <a:lnTo>
                  <a:pt x="1648" y="7145"/>
                </a:lnTo>
                <a:lnTo>
                  <a:pt x="1803" y="7145"/>
                </a:lnTo>
                <a:lnTo>
                  <a:pt x="1963" y="7145"/>
                </a:lnTo>
                <a:lnTo>
                  <a:pt x="2130" y="7145"/>
                </a:lnTo>
                <a:lnTo>
                  <a:pt x="2301" y="7145"/>
                </a:lnTo>
                <a:lnTo>
                  <a:pt x="2479" y="7145"/>
                </a:lnTo>
                <a:lnTo>
                  <a:pt x="2663" y="7145"/>
                </a:lnTo>
                <a:lnTo>
                  <a:pt x="2853" y="7145"/>
                </a:lnTo>
                <a:lnTo>
                  <a:pt x="3050" y="7145"/>
                </a:lnTo>
                <a:lnTo>
                  <a:pt x="3255" y="7145"/>
                </a:lnTo>
                <a:lnTo>
                  <a:pt x="3465" y="7145"/>
                </a:lnTo>
                <a:lnTo>
                  <a:pt x="4535" y="7145"/>
                </a:lnTo>
                <a:lnTo>
                  <a:pt x="4532" y="7185"/>
                </a:lnTo>
                <a:lnTo>
                  <a:pt x="4529" y="7224"/>
                </a:lnTo>
                <a:lnTo>
                  <a:pt x="4527" y="7264"/>
                </a:lnTo>
                <a:lnTo>
                  <a:pt x="4525" y="7304"/>
                </a:lnTo>
                <a:lnTo>
                  <a:pt x="4523" y="7343"/>
                </a:lnTo>
                <a:lnTo>
                  <a:pt x="4522" y="7384"/>
                </a:lnTo>
                <a:lnTo>
                  <a:pt x="4521" y="7424"/>
                </a:lnTo>
                <a:lnTo>
                  <a:pt x="4521" y="7464"/>
                </a:lnTo>
                <a:lnTo>
                  <a:pt x="4521" y="7496"/>
                </a:lnTo>
                <a:lnTo>
                  <a:pt x="4523" y="7528"/>
                </a:lnTo>
                <a:lnTo>
                  <a:pt x="4525" y="7559"/>
                </a:lnTo>
                <a:lnTo>
                  <a:pt x="4528" y="7590"/>
                </a:lnTo>
                <a:lnTo>
                  <a:pt x="4533" y="7620"/>
                </a:lnTo>
                <a:lnTo>
                  <a:pt x="4538" y="7650"/>
                </a:lnTo>
                <a:lnTo>
                  <a:pt x="4546" y="7680"/>
                </a:lnTo>
                <a:lnTo>
                  <a:pt x="4553" y="7710"/>
                </a:lnTo>
                <a:lnTo>
                  <a:pt x="4561" y="7739"/>
                </a:lnTo>
                <a:lnTo>
                  <a:pt x="4572" y="7769"/>
                </a:lnTo>
                <a:lnTo>
                  <a:pt x="4582" y="7797"/>
                </a:lnTo>
                <a:lnTo>
                  <a:pt x="4593" y="7826"/>
                </a:lnTo>
                <a:lnTo>
                  <a:pt x="4606" y="7854"/>
                </a:lnTo>
                <a:lnTo>
                  <a:pt x="4619" y="7882"/>
                </a:lnTo>
                <a:lnTo>
                  <a:pt x="4634" y="7909"/>
                </a:lnTo>
                <a:lnTo>
                  <a:pt x="4648" y="7937"/>
                </a:lnTo>
                <a:lnTo>
                  <a:pt x="4553" y="7937"/>
                </a:lnTo>
                <a:lnTo>
                  <a:pt x="4460" y="7937"/>
                </a:lnTo>
                <a:lnTo>
                  <a:pt x="4369" y="7937"/>
                </a:lnTo>
                <a:lnTo>
                  <a:pt x="4282" y="7937"/>
                </a:lnTo>
                <a:lnTo>
                  <a:pt x="4198" y="7937"/>
                </a:lnTo>
                <a:lnTo>
                  <a:pt x="4117" y="7937"/>
                </a:lnTo>
                <a:lnTo>
                  <a:pt x="4040" y="7938"/>
                </a:lnTo>
                <a:lnTo>
                  <a:pt x="3964" y="7938"/>
                </a:lnTo>
                <a:lnTo>
                  <a:pt x="3891" y="7938"/>
                </a:lnTo>
                <a:lnTo>
                  <a:pt x="3822" y="7938"/>
                </a:lnTo>
                <a:lnTo>
                  <a:pt x="3756" y="7938"/>
                </a:lnTo>
                <a:lnTo>
                  <a:pt x="3692" y="7938"/>
                </a:lnTo>
                <a:lnTo>
                  <a:pt x="3631" y="7938"/>
                </a:lnTo>
                <a:lnTo>
                  <a:pt x="3573" y="7938"/>
                </a:lnTo>
                <a:lnTo>
                  <a:pt x="3517" y="7938"/>
                </a:lnTo>
                <a:lnTo>
                  <a:pt x="3465" y="7938"/>
                </a:lnTo>
                <a:lnTo>
                  <a:pt x="3359" y="7938"/>
                </a:lnTo>
                <a:lnTo>
                  <a:pt x="3243" y="7938"/>
                </a:lnTo>
                <a:lnTo>
                  <a:pt x="3116" y="7938"/>
                </a:lnTo>
                <a:lnTo>
                  <a:pt x="2978" y="7938"/>
                </a:lnTo>
                <a:lnTo>
                  <a:pt x="2828" y="7937"/>
                </a:lnTo>
                <a:lnTo>
                  <a:pt x="2667" y="7937"/>
                </a:lnTo>
                <a:lnTo>
                  <a:pt x="2494" y="7937"/>
                </a:lnTo>
                <a:lnTo>
                  <a:pt x="2309" y="7937"/>
                </a:lnTo>
                <a:lnTo>
                  <a:pt x="2113" y="7936"/>
                </a:lnTo>
                <a:lnTo>
                  <a:pt x="1905" y="7936"/>
                </a:lnTo>
                <a:lnTo>
                  <a:pt x="1685" y="7935"/>
                </a:lnTo>
                <a:lnTo>
                  <a:pt x="1452" y="7935"/>
                </a:lnTo>
                <a:lnTo>
                  <a:pt x="1207" y="7934"/>
                </a:lnTo>
                <a:lnTo>
                  <a:pt x="950" y="7934"/>
                </a:lnTo>
                <a:lnTo>
                  <a:pt x="679" y="7933"/>
                </a:lnTo>
                <a:lnTo>
                  <a:pt x="396" y="7932"/>
                </a:lnTo>
                <a:lnTo>
                  <a:pt x="376" y="7932"/>
                </a:lnTo>
                <a:lnTo>
                  <a:pt x="356" y="7930"/>
                </a:lnTo>
                <a:lnTo>
                  <a:pt x="336" y="7928"/>
                </a:lnTo>
                <a:lnTo>
                  <a:pt x="317" y="7925"/>
                </a:lnTo>
                <a:lnTo>
                  <a:pt x="298" y="7919"/>
                </a:lnTo>
                <a:lnTo>
                  <a:pt x="279" y="7914"/>
                </a:lnTo>
                <a:lnTo>
                  <a:pt x="260" y="7908"/>
                </a:lnTo>
                <a:lnTo>
                  <a:pt x="243" y="7901"/>
                </a:lnTo>
                <a:lnTo>
                  <a:pt x="225" y="7893"/>
                </a:lnTo>
                <a:lnTo>
                  <a:pt x="208" y="7884"/>
                </a:lnTo>
                <a:lnTo>
                  <a:pt x="192" y="7875"/>
                </a:lnTo>
                <a:lnTo>
                  <a:pt x="175" y="7864"/>
                </a:lnTo>
                <a:lnTo>
                  <a:pt x="161" y="7854"/>
                </a:lnTo>
                <a:lnTo>
                  <a:pt x="145" y="7842"/>
                </a:lnTo>
                <a:lnTo>
                  <a:pt x="131" y="7829"/>
                </a:lnTo>
                <a:lnTo>
                  <a:pt x="117" y="7817"/>
                </a:lnTo>
                <a:lnTo>
                  <a:pt x="104" y="7803"/>
                </a:lnTo>
                <a:lnTo>
                  <a:pt x="91" y="7789"/>
                </a:lnTo>
                <a:lnTo>
                  <a:pt x="80" y="7773"/>
                </a:lnTo>
                <a:lnTo>
                  <a:pt x="69" y="7758"/>
                </a:lnTo>
                <a:lnTo>
                  <a:pt x="59" y="7742"/>
                </a:lnTo>
                <a:lnTo>
                  <a:pt x="49" y="7726"/>
                </a:lnTo>
                <a:lnTo>
                  <a:pt x="40" y="7709"/>
                </a:lnTo>
                <a:lnTo>
                  <a:pt x="32" y="7691"/>
                </a:lnTo>
                <a:lnTo>
                  <a:pt x="26" y="7673"/>
                </a:lnTo>
                <a:lnTo>
                  <a:pt x="20" y="7655"/>
                </a:lnTo>
                <a:lnTo>
                  <a:pt x="13" y="7637"/>
                </a:lnTo>
                <a:lnTo>
                  <a:pt x="9" y="7617"/>
                </a:lnTo>
                <a:lnTo>
                  <a:pt x="6" y="7597"/>
                </a:lnTo>
                <a:lnTo>
                  <a:pt x="3" y="7577"/>
                </a:lnTo>
                <a:lnTo>
                  <a:pt x="2" y="7558"/>
                </a:lnTo>
                <a:lnTo>
                  <a:pt x="1" y="7537"/>
                </a:lnTo>
                <a:lnTo>
                  <a:pt x="0" y="7537"/>
                </a:lnTo>
                <a:lnTo>
                  <a:pt x="1" y="7448"/>
                </a:lnTo>
                <a:lnTo>
                  <a:pt x="4" y="7360"/>
                </a:lnTo>
                <a:lnTo>
                  <a:pt x="10" y="7272"/>
                </a:lnTo>
                <a:lnTo>
                  <a:pt x="18" y="7184"/>
                </a:lnTo>
                <a:lnTo>
                  <a:pt x="28" y="7098"/>
                </a:lnTo>
                <a:lnTo>
                  <a:pt x="39" y="7011"/>
                </a:lnTo>
                <a:lnTo>
                  <a:pt x="54" y="6926"/>
                </a:lnTo>
                <a:lnTo>
                  <a:pt x="71" y="6841"/>
                </a:lnTo>
                <a:lnTo>
                  <a:pt x="88" y="6757"/>
                </a:lnTo>
                <a:lnTo>
                  <a:pt x="109" y="6674"/>
                </a:lnTo>
                <a:lnTo>
                  <a:pt x="132" y="6591"/>
                </a:lnTo>
                <a:lnTo>
                  <a:pt x="156" y="6510"/>
                </a:lnTo>
                <a:lnTo>
                  <a:pt x="181" y="6430"/>
                </a:lnTo>
                <a:lnTo>
                  <a:pt x="209" y="6350"/>
                </a:lnTo>
                <a:lnTo>
                  <a:pt x="240" y="6270"/>
                </a:lnTo>
                <a:lnTo>
                  <a:pt x="272" y="6192"/>
                </a:lnTo>
                <a:lnTo>
                  <a:pt x="306" y="6116"/>
                </a:lnTo>
                <a:lnTo>
                  <a:pt x="341" y="6039"/>
                </a:lnTo>
                <a:lnTo>
                  <a:pt x="378" y="5964"/>
                </a:lnTo>
                <a:lnTo>
                  <a:pt x="418" y="5890"/>
                </a:lnTo>
                <a:lnTo>
                  <a:pt x="458" y="5817"/>
                </a:lnTo>
                <a:lnTo>
                  <a:pt x="501" y="5746"/>
                </a:lnTo>
                <a:lnTo>
                  <a:pt x="545" y="5674"/>
                </a:lnTo>
                <a:lnTo>
                  <a:pt x="591" y="5605"/>
                </a:lnTo>
                <a:lnTo>
                  <a:pt x="639" y="5537"/>
                </a:lnTo>
                <a:lnTo>
                  <a:pt x="687" y="5470"/>
                </a:lnTo>
                <a:lnTo>
                  <a:pt x="738" y="5404"/>
                </a:lnTo>
                <a:lnTo>
                  <a:pt x="790" y="5339"/>
                </a:lnTo>
                <a:lnTo>
                  <a:pt x="844" y="5275"/>
                </a:lnTo>
                <a:lnTo>
                  <a:pt x="899" y="5213"/>
                </a:lnTo>
                <a:lnTo>
                  <a:pt x="955" y="5153"/>
                </a:lnTo>
                <a:lnTo>
                  <a:pt x="1013" y="5094"/>
                </a:lnTo>
                <a:lnTo>
                  <a:pt x="1073" y="5036"/>
                </a:lnTo>
                <a:lnTo>
                  <a:pt x="1133" y="4979"/>
                </a:lnTo>
                <a:lnTo>
                  <a:pt x="1196" y="4924"/>
                </a:lnTo>
                <a:lnTo>
                  <a:pt x="1259" y="4870"/>
                </a:lnTo>
                <a:lnTo>
                  <a:pt x="1324" y="4819"/>
                </a:lnTo>
                <a:lnTo>
                  <a:pt x="1389" y="4768"/>
                </a:lnTo>
                <a:lnTo>
                  <a:pt x="1457" y="4719"/>
                </a:lnTo>
                <a:lnTo>
                  <a:pt x="1525" y="4671"/>
                </a:lnTo>
                <a:lnTo>
                  <a:pt x="1595" y="4626"/>
                </a:lnTo>
                <a:lnTo>
                  <a:pt x="1665" y="4581"/>
                </a:lnTo>
                <a:lnTo>
                  <a:pt x="1738" y="4539"/>
                </a:lnTo>
                <a:lnTo>
                  <a:pt x="1810" y="4498"/>
                </a:lnTo>
                <a:lnTo>
                  <a:pt x="1885" y="4459"/>
                </a:lnTo>
                <a:lnTo>
                  <a:pt x="1960" y="4422"/>
                </a:lnTo>
                <a:lnTo>
                  <a:pt x="2035" y="4387"/>
                </a:lnTo>
                <a:lnTo>
                  <a:pt x="2113" y="4352"/>
                </a:lnTo>
                <a:lnTo>
                  <a:pt x="2191" y="4321"/>
                </a:lnTo>
                <a:lnTo>
                  <a:pt x="2270" y="4291"/>
                </a:lnTo>
                <a:lnTo>
                  <a:pt x="2350" y="4263"/>
                </a:lnTo>
                <a:lnTo>
                  <a:pt x="2430" y="4236"/>
                </a:lnTo>
                <a:lnTo>
                  <a:pt x="2512" y="4212"/>
                </a:lnTo>
                <a:lnTo>
                  <a:pt x="2595" y="4190"/>
                </a:lnTo>
                <a:lnTo>
                  <a:pt x="2678" y="4170"/>
                </a:lnTo>
                <a:lnTo>
                  <a:pt x="2762" y="4151"/>
                </a:lnTo>
                <a:lnTo>
                  <a:pt x="2847" y="4135"/>
                </a:lnTo>
                <a:lnTo>
                  <a:pt x="2932" y="4121"/>
                </a:lnTo>
                <a:lnTo>
                  <a:pt x="3018" y="4109"/>
                </a:lnTo>
                <a:lnTo>
                  <a:pt x="3105" y="4099"/>
                </a:lnTo>
                <a:lnTo>
                  <a:pt x="3194" y="4091"/>
                </a:lnTo>
                <a:lnTo>
                  <a:pt x="3282" y="4086"/>
                </a:lnTo>
                <a:lnTo>
                  <a:pt x="3370" y="4082"/>
                </a:lnTo>
                <a:lnTo>
                  <a:pt x="3459" y="4081"/>
                </a:lnTo>
                <a:close/>
                <a:moveTo>
                  <a:pt x="3427" y="0"/>
                </a:moveTo>
                <a:lnTo>
                  <a:pt x="3477" y="1"/>
                </a:lnTo>
                <a:lnTo>
                  <a:pt x="3525" y="2"/>
                </a:lnTo>
                <a:lnTo>
                  <a:pt x="3575" y="5"/>
                </a:lnTo>
                <a:lnTo>
                  <a:pt x="3624" y="10"/>
                </a:lnTo>
                <a:lnTo>
                  <a:pt x="3672" y="16"/>
                </a:lnTo>
                <a:lnTo>
                  <a:pt x="3720" y="22"/>
                </a:lnTo>
                <a:lnTo>
                  <a:pt x="3768" y="30"/>
                </a:lnTo>
                <a:lnTo>
                  <a:pt x="3815" y="39"/>
                </a:lnTo>
                <a:lnTo>
                  <a:pt x="3861" y="50"/>
                </a:lnTo>
                <a:lnTo>
                  <a:pt x="3908" y="61"/>
                </a:lnTo>
                <a:lnTo>
                  <a:pt x="3954" y="74"/>
                </a:lnTo>
                <a:lnTo>
                  <a:pt x="3999" y="87"/>
                </a:lnTo>
                <a:lnTo>
                  <a:pt x="4045" y="102"/>
                </a:lnTo>
                <a:lnTo>
                  <a:pt x="4089" y="117"/>
                </a:lnTo>
                <a:lnTo>
                  <a:pt x="4133" y="134"/>
                </a:lnTo>
                <a:lnTo>
                  <a:pt x="4177" y="151"/>
                </a:lnTo>
                <a:lnTo>
                  <a:pt x="4219" y="170"/>
                </a:lnTo>
                <a:lnTo>
                  <a:pt x="4262" y="190"/>
                </a:lnTo>
                <a:lnTo>
                  <a:pt x="4304" y="210"/>
                </a:lnTo>
                <a:lnTo>
                  <a:pt x="4345" y="232"/>
                </a:lnTo>
                <a:lnTo>
                  <a:pt x="4386" y="255"/>
                </a:lnTo>
                <a:lnTo>
                  <a:pt x="4425" y="279"/>
                </a:lnTo>
                <a:lnTo>
                  <a:pt x="4465" y="304"/>
                </a:lnTo>
                <a:lnTo>
                  <a:pt x="4504" y="328"/>
                </a:lnTo>
                <a:lnTo>
                  <a:pt x="4542" y="355"/>
                </a:lnTo>
                <a:lnTo>
                  <a:pt x="4580" y="382"/>
                </a:lnTo>
                <a:lnTo>
                  <a:pt x="4616" y="410"/>
                </a:lnTo>
                <a:lnTo>
                  <a:pt x="4652" y="439"/>
                </a:lnTo>
                <a:lnTo>
                  <a:pt x="4688" y="469"/>
                </a:lnTo>
                <a:lnTo>
                  <a:pt x="4722" y="500"/>
                </a:lnTo>
                <a:lnTo>
                  <a:pt x="4756" y="531"/>
                </a:lnTo>
                <a:lnTo>
                  <a:pt x="4789" y="564"/>
                </a:lnTo>
                <a:lnTo>
                  <a:pt x="4821" y="597"/>
                </a:lnTo>
                <a:lnTo>
                  <a:pt x="4853" y="631"/>
                </a:lnTo>
                <a:lnTo>
                  <a:pt x="4884" y="665"/>
                </a:lnTo>
                <a:lnTo>
                  <a:pt x="4914" y="700"/>
                </a:lnTo>
                <a:lnTo>
                  <a:pt x="4943" y="737"/>
                </a:lnTo>
                <a:lnTo>
                  <a:pt x="4971" y="774"/>
                </a:lnTo>
                <a:lnTo>
                  <a:pt x="4998" y="811"/>
                </a:lnTo>
                <a:lnTo>
                  <a:pt x="5025" y="850"/>
                </a:lnTo>
                <a:lnTo>
                  <a:pt x="5050" y="888"/>
                </a:lnTo>
                <a:lnTo>
                  <a:pt x="5074" y="927"/>
                </a:lnTo>
                <a:lnTo>
                  <a:pt x="5098" y="968"/>
                </a:lnTo>
                <a:lnTo>
                  <a:pt x="5121" y="1008"/>
                </a:lnTo>
                <a:lnTo>
                  <a:pt x="5143" y="1049"/>
                </a:lnTo>
                <a:lnTo>
                  <a:pt x="5164" y="1091"/>
                </a:lnTo>
                <a:lnTo>
                  <a:pt x="5183" y="1133"/>
                </a:lnTo>
                <a:lnTo>
                  <a:pt x="5202" y="1176"/>
                </a:lnTo>
                <a:lnTo>
                  <a:pt x="5220" y="1219"/>
                </a:lnTo>
                <a:lnTo>
                  <a:pt x="5236" y="1264"/>
                </a:lnTo>
                <a:lnTo>
                  <a:pt x="5253" y="1308"/>
                </a:lnTo>
                <a:lnTo>
                  <a:pt x="5267" y="1353"/>
                </a:lnTo>
                <a:lnTo>
                  <a:pt x="5281" y="1399"/>
                </a:lnTo>
                <a:lnTo>
                  <a:pt x="5293" y="1444"/>
                </a:lnTo>
                <a:lnTo>
                  <a:pt x="5305" y="1491"/>
                </a:lnTo>
                <a:lnTo>
                  <a:pt x="5314" y="1537"/>
                </a:lnTo>
                <a:lnTo>
                  <a:pt x="5323" y="1585"/>
                </a:lnTo>
                <a:lnTo>
                  <a:pt x="5332" y="1633"/>
                </a:lnTo>
                <a:lnTo>
                  <a:pt x="5338" y="1680"/>
                </a:lnTo>
                <a:lnTo>
                  <a:pt x="5344" y="1729"/>
                </a:lnTo>
                <a:lnTo>
                  <a:pt x="5348" y="1778"/>
                </a:lnTo>
                <a:lnTo>
                  <a:pt x="5351" y="1827"/>
                </a:lnTo>
                <a:lnTo>
                  <a:pt x="5353" y="1876"/>
                </a:lnTo>
                <a:lnTo>
                  <a:pt x="5353" y="1926"/>
                </a:lnTo>
                <a:lnTo>
                  <a:pt x="5353" y="1976"/>
                </a:lnTo>
                <a:lnTo>
                  <a:pt x="5351" y="2024"/>
                </a:lnTo>
                <a:lnTo>
                  <a:pt x="5348" y="2074"/>
                </a:lnTo>
                <a:lnTo>
                  <a:pt x="5344" y="2123"/>
                </a:lnTo>
                <a:lnTo>
                  <a:pt x="5338" y="2170"/>
                </a:lnTo>
                <a:lnTo>
                  <a:pt x="5332" y="2219"/>
                </a:lnTo>
                <a:lnTo>
                  <a:pt x="5323" y="2267"/>
                </a:lnTo>
                <a:lnTo>
                  <a:pt x="5314" y="2313"/>
                </a:lnTo>
                <a:lnTo>
                  <a:pt x="5305" y="2360"/>
                </a:lnTo>
                <a:lnTo>
                  <a:pt x="5293" y="2407"/>
                </a:lnTo>
                <a:lnTo>
                  <a:pt x="5281" y="2452"/>
                </a:lnTo>
                <a:lnTo>
                  <a:pt x="5267" y="2498"/>
                </a:lnTo>
                <a:lnTo>
                  <a:pt x="5253" y="2543"/>
                </a:lnTo>
                <a:lnTo>
                  <a:pt x="5236" y="2588"/>
                </a:lnTo>
                <a:lnTo>
                  <a:pt x="5220" y="2631"/>
                </a:lnTo>
                <a:lnTo>
                  <a:pt x="5202" y="2675"/>
                </a:lnTo>
                <a:lnTo>
                  <a:pt x="5183" y="2719"/>
                </a:lnTo>
                <a:lnTo>
                  <a:pt x="5164" y="2760"/>
                </a:lnTo>
                <a:lnTo>
                  <a:pt x="5143" y="2802"/>
                </a:lnTo>
                <a:lnTo>
                  <a:pt x="5121" y="2844"/>
                </a:lnTo>
                <a:lnTo>
                  <a:pt x="5098" y="2884"/>
                </a:lnTo>
                <a:lnTo>
                  <a:pt x="5074" y="2924"/>
                </a:lnTo>
                <a:lnTo>
                  <a:pt x="5050" y="2963"/>
                </a:lnTo>
                <a:lnTo>
                  <a:pt x="5025" y="3002"/>
                </a:lnTo>
                <a:lnTo>
                  <a:pt x="4998" y="3041"/>
                </a:lnTo>
                <a:lnTo>
                  <a:pt x="4971" y="3078"/>
                </a:lnTo>
                <a:lnTo>
                  <a:pt x="4943" y="3114"/>
                </a:lnTo>
                <a:lnTo>
                  <a:pt x="4914" y="3151"/>
                </a:lnTo>
                <a:lnTo>
                  <a:pt x="4884" y="3186"/>
                </a:lnTo>
                <a:lnTo>
                  <a:pt x="4853" y="3220"/>
                </a:lnTo>
                <a:lnTo>
                  <a:pt x="4821" y="3254"/>
                </a:lnTo>
                <a:lnTo>
                  <a:pt x="4789" y="3287"/>
                </a:lnTo>
                <a:lnTo>
                  <a:pt x="4756" y="3319"/>
                </a:lnTo>
                <a:lnTo>
                  <a:pt x="4722" y="3350"/>
                </a:lnTo>
                <a:lnTo>
                  <a:pt x="4688" y="3382"/>
                </a:lnTo>
                <a:lnTo>
                  <a:pt x="4652" y="3412"/>
                </a:lnTo>
                <a:lnTo>
                  <a:pt x="4616" y="3441"/>
                </a:lnTo>
                <a:lnTo>
                  <a:pt x="4580" y="3469"/>
                </a:lnTo>
                <a:lnTo>
                  <a:pt x="4542" y="3496"/>
                </a:lnTo>
                <a:lnTo>
                  <a:pt x="4504" y="3522"/>
                </a:lnTo>
                <a:lnTo>
                  <a:pt x="4465" y="3547"/>
                </a:lnTo>
                <a:lnTo>
                  <a:pt x="4425" y="3572"/>
                </a:lnTo>
                <a:lnTo>
                  <a:pt x="4386" y="3596"/>
                </a:lnTo>
                <a:lnTo>
                  <a:pt x="4345" y="3619"/>
                </a:lnTo>
                <a:lnTo>
                  <a:pt x="4304" y="3641"/>
                </a:lnTo>
                <a:lnTo>
                  <a:pt x="4262" y="3661"/>
                </a:lnTo>
                <a:lnTo>
                  <a:pt x="4219" y="3681"/>
                </a:lnTo>
                <a:lnTo>
                  <a:pt x="4177" y="3700"/>
                </a:lnTo>
                <a:lnTo>
                  <a:pt x="4133" y="3717"/>
                </a:lnTo>
                <a:lnTo>
                  <a:pt x="4089" y="3735"/>
                </a:lnTo>
                <a:lnTo>
                  <a:pt x="4045" y="3750"/>
                </a:lnTo>
                <a:lnTo>
                  <a:pt x="3999" y="3765"/>
                </a:lnTo>
                <a:lnTo>
                  <a:pt x="3954" y="3778"/>
                </a:lnTo>
                <a:lnTo>
                  <a:pt x="3908" y="3791"/>
                </a:lnTo>
                <a:lnTo>
                  <a:pt x="3861" y="3802"/>
                </a:lnTo>
                <a:lnTo>
                  <a:pt x="3815" y="3813"/>
                </a:lnTo>
                <a:lnTo>
                  <a:pt x="3768" y="3821"/>
                </a:lnTo>
                <a:lnTo>
                  <a:pt x="3720" y="3829"/>
                </a:lnTo>
                <a:lnTo>
                  <a:pt x="3672" y="3835"/>
                </a:lnTo>
                <a:lnTo>
                  <a:pt x="3624" y="3842"/>
                </a:lnTo>
                <a:lnTo>
                  <a:pt x="3575" y="3846"/>
                </a:lnTo>
                <a:lnTo>
                  <a:pt x="3525" y="3849"/>
                </a:lnTo>
                <a:lnTo>
                  <a:pt x="3477" y="3851"/>
                </a:lnTo>
                <a:lnTo>
                  <a:pt x="3427" y="3851"/>
                </a:lnTo>
                <a:lnTo>
                  <a:pt x="3377" y="3851"/>
                </a:lnTo>
                <a:lnTo>
                  <a:pt x="3327" y="3849"/>
                </a:lnTo>
                <a:lnTo>
                  <a:pt x="3279" y="3846"/>
                </a:lnTo>
                <a:lnTo>
                  <a:pt x="3230" y="3842"/>
                </a:lnTo>
                <a:lnTo>
                  <a:pt x="3181" y="3835"/>
                </a:lnTo>
                <a:lnTo>
                  <a:pt x="3133" y="3829"/>
                </a:lnTo>
                <a:lnTo>
                  <a:pt x="3086" y="3821"/>
                </a:lnTo>
                <a:lnTo>
                  <a:pt x="3038" y="3813"/>
                </a:lnTo>
                <a:lnTo>
                  <a:pt x="2991" y="3802"/>
                </a:lnTo>
                <a:lnTo>
                  <a:pt x="2945" y="3791"/>
                </a:lnTo>
                <a:lnTo>
                  <a:pt x="2899" y="3778"/>
                </a:lnTo>
                <a:lnTo>
                  <a:pt x="2853" y="3765"/>
                </a:lnTo>
                <a:lnTo>
                  <a:pt x="2808" y="3750"/>
                </a:lnTo>
                <a:lnTo>
                  <a:pt x="2764" y="3735"/>
                </a:lnTo>
                <a:lnTo>
                  <a:pt x="2720" y="3717"/>
                </a:lnTo>
                <a:lnTo>
                  <a:pt x="2676" y="3700"/>
                </a:lnTo>
                <a:lnTo>
                  <a:pt x="2634" y="3681"/>
                </a:lnTo>
                <a:lnTo>
                  <a:pt x="2591" y="3661"/>
                </a:lnTo>
                <a:lnTo>
                  <a:pt x="2549" y="3641"/>
                </a:lnTo>
                <a:lnTo>
                  <a:pt x="2508" y="3619"/>
                </a:lnTo>
                <a:lnTo>
                  <a:pt x="2467" y="3596"/>
                </a:lnTo>
                <a:lnTo>
                  <a:pt x="2427" y="3572"/>
                </a:lnTo>
                <a:lnTo>
                  <a:pt x="2388" y="3547"/>
                </a:lnTo>
                <a:lnTo>
                  <a:pt x="2349" y="3522"/>
                </a:lnTo>
                <a:lnTo>
                  <a:pt x="2311" y="3496"/>
                </a:lnTo>
                <a:lnTo>
                  <a:pt x="2274" y="3469"/>
                </a:lnTo>
                <a:lnTo>
                  <a:pt x="2237" y="3441"/>
                </a:lnTo>
                <a:lnTo>
                  <a:pt x="2200" y="3412"/>
                </a:lnTo>
                <a:lnTo>
                  <a:pt x="2165" y="3382"/>
                </a:lnTo>
                <a:lnTo>
                  <a:pt x="2131" y="3350"/>
                </a:lnTo>
                <a:lnTo>
                  <a:pt x="2097" y="3319"/>
                </a:lnTo>
                <a:lnTo>
                  <a:pt x="2063" y="3287"/>
                </a:lnTo>
                <a:lnTo>
                  <a:pt x="2031" y="3254"/>
                </a:lnTo>
                <a:lnTo>
                  <a:pt x="2000" y="3220"/>
                </a:lnTo>
                <a:lnTo>
                  <a:pt x="1969" y="3186"/>
                </a:lnTo>
                <a:lnTo>
                  <a:pt x="1939" y="3151"/>
                </a:lnTo>
                <a:lnTo>
                  <a:pt x="1910" y="3114"/>
                </a:lnTo>
                <a:lnTo>
                  <a:pt x="1882" y="3078"/>
                </a:lnTo>
                <a:lnTo>
                  <a:pt x="1855" y="3041"/>
                </a:lnTo>
                <a:lnTo>
                  <a:pt x="1828" y="3002"/>
                </a:lnTo>
                <a:lnTo>
                  <a:pt x="1803" y="2963"/>
                </a:lnTo>
                <a:lnTo>
                  <a:pt x="1778" y="2924"/>
                </a:lnTo>
                <a:lnTo>
                  <a:pt x="1754" y="2884"/>
                </a:lnTo>
                <a:lnTo>
                  <a:pt x="1732" y="2844"/>
                </a:lnTo>
                <a:lnTo>
                  <a:pt x="1710" y="2802"/>
                </a:lnTo>
                <a:lnTo>
                  <a:pt x="1689" y="2760"/>
                </a:lnTo>
                <a:lnTo>
                  <a:pt x="1669" y="2719"/>
                </a:lnTo>
                <a:lnTo>
                  <a:pt x="1651" y="2675"/>
                </a:lnTo>
                <a:lnTo>
                  <a:pt x="1633" y="2631"/>
                </a:lnTo>
                <a:lnTo>
                  <a:pt x="1616" y="2588"/>
                </a:lnTo>
                <a:lnTo>
                  <a:pt x="1601" y="2543"/>
                </a:lnTo>
                <a:lnTo>
                  <a:pt x="1585" y="2498"/>
                </a:lnTo>
                <a:lnTo>
                  <a:pt x="1572" y="2452"/>
                </a:lnTo>
                <a:lnTo>
                  <a:pt x="1559" y="2407"/>
                </a:lnTo>
                <a:lnTo>
                  <a:pt x="1548" y="2360"/>
                </a:lnTo>
                <a:lnTo>
                  <a:pt x="1539" y="2313"/>
                </a:lnTo>
                <a:lnTo>
                  <a:pt x="1529" y="2267"/>
                </a:lnTo>
                <a:lnTo>
                  <a:pt x="1521" y="2219"/>
                </a:lnTo>
                <a:lnTo>
                  <a:pt x="1515" y="2170"/>
                </a:lnTo>
                <a:lnTo>
                  <a:pt x="1509" y="2123"/>
                </a:lnTo>
                <a:lnTo>
                  <a:pt x="1505" y="2074"/>
                </a:lnTo>
                <a:lnTo>
                  <a:pt x="1501" y="2024"/>
                </a:lnTo>
                <a:lnTo>
                  <a:pt x="1499" y="1976"/>
                </a:lnTo>
                <a:lnTo>
                  <a:pt x="1499" y="1926"/>
                </a:lnTo>
                <a:lnTo>
                  <a:pt x="1499" y="1876"/>
                </a:lnTo>
                <a:lnTo>
                  <a:pt x="1501" y="1827"/>
                </a:lnTo>
                <a:lnTo>
                  <a:pt x="1505" y="1778"/>
                </a:lnTo>
                <a:lnTo>
                  <a:pt x="1509" y="1729"/>
                </a:lnTo>
                <a:lnTo>
                  <a:pt x="1515" y="1680"/>
                </a:lnTo>
                <a:lnTo>
                  <a:pt x="1521" y="1633"/>
                </a:lnTo>
                <a:lnTo>
                  <a:pt x="1529" y="1585"/>
                </a:lnTo>
                <a:lnTo>
                  <a:pt x="1539" y="1537"/>
                </a:lnTo>
                <a:lnTo>
                  <a:pt x="1548" y="1491"/>
                </a:lnTo>
                <a:lnTo>
                  <a:pt x="1559" y="1444"/>
                </a:lnTo>
                <a:lnTo>
                  <a:pt x="1572" y="1399"/>
                </a:lnTo>
                <a:lnTo>
                  <a:pt x="1585" y="1353"/>
                </a:lnTo>
                <a:lnTo>
                  <a:pt x="1601" y="1308"/>
                </a:lnTo>
                <a:lnTo>
                  <a:pt x="1616" y="1264"/>
                </a:lnTo>
                <a:lnTo>
                  <a:pt x="1633" y="1219"/>
                </a:lnTo>
                <a:lnTo>
                  <a:pt x="1651" y="1176"/>
                </a:lnTo>
                <a:lnTo>
                  <a:pt x="1669" y="1133"/>
                </a:lnTo>
                <a:lnTo>
                  <a:pt x="1689" y="1091"/>
                </a:lnTo>
                <a:lnTo>
                  <a:pt x="1710" y="1049"/>
                </a:lnTo>
                <a:lnTo>
                  <a:pt x="1732" y="1008"/>
                </a:lnTo>
                <a:lnTo>
                  <a:pt x="1754" y="968"/>
                </a:lnTo>
                <a:lnTo>
                  <a:pt x="1778" y="927"/>
                </a:lnTo>
                <a:lnTo>
                  <a:pt x="1803" y="888"/>
                </a:lnTo>
                <a:lnTo>
                  <a:pt x="1828" y="850"/>
                </a:lnTo>
                <a:lnTo>
                  <a:pt x="1855" y="811"/>
                </a:lnTo>
                <a:lnTo>
                  <a:pt x="1882" y="774"/>
                </a:lnTo>
                <a:lnTo>
                  <a:pt x="1910" y="737"/>
                </a:lnTo>
                <a:lnTo>
                  <a:pt x="1939" y="700"/>
                </a:lnTo>
                <a:lnTo>
                  <a:pt x="1969" y="665"/>
                </a:lnTo>
                <a:lnTo>
                  <a:pt x="2000" y="631"/>
                </a:lnTo>
                <a:lnTo>
                  <a:pt x="2031" y="597"/>
                </a:lnTo>
                <a:lnTo>
                  <a:pt x="2063" y="564"/>
                </a:lnTo>
                <a:lnTo>
                  <a:pt x="2097" y="531"/>
                </a:lnTo>
                <a:lnTo>
                  <a:pt x="2131" y="500"/>
                </a:lnTo>
                <a:lnTo>
                  <a:pt x="2165" y="469"/>
                </a:lnTo>
                <a:lnTo>
                  <a:pt x="2200" y="439"/>
                </a:lnTo>
                <a:lnTo>
                  <a:pt x="2237" y="410"/>
                </a:lnTo>
                <a:lnTo>
                  <a:pt x="2274" y="382"/>
                </a:lnTo>
                <a:lnTo>
                  <a:pt x="2311" y="355"/>
                </a:lnTo>
                <a:lnTo>
                  <a:pt x="2349" y="328"/>
                </a:lnTo>
                <a:lnTo>
                  <a:pt x="2388" y="304"/>
                </a:lnTo>
                <a:lnTo>
                  <a:pt x="2427" y="279"/>
                </a:lnTo>
                <a:lnTo>
                  <a:pt x="2467" y="255"/>
                </a:lnTo>
                <a:lnTo>
                  <a:pt x="2508" y="232"/>
                </a:lnTo>
                <a:lnTo>
                  <a:pt x="2549" y="210"/>
                </a:lnTo>
                <a:lnTo>
                  <a:pt x="2591" y="190"/>
                </a:lnTo>
                <a:lnTo>
                  <a:pt x="2634" y="170"/>
                </a:lnTo>
                <a:lnTo>
                  <a:pt x="2676" y="151"/>
                </a:lnTo>
                <a:lnTo>
                  <a:pt x="2720" y="134"/>
                </a:lnTo>
                <a:lnTo>
                  <a:pt x="2764" y="117"/>
                </a:lnTo>
                <a:lnTo>
                  <a:pt x="2808" y="102"/>
                </a:lnTo>
                <a:lnTo>
                  <a:pt x="2853" y="87"/>
                </a:lnTo>
                <a:lnTo>
                  <a:pt x="2899" y="74"/>
                </a:lnTo>
                <a:lnTo>
                  <a:pt x="2945" y="61"/>
                </a:lnTo>
                <a:lnTo>
                  <a:pt x="2991" y="50"/>
                </a:lnTo>
                <a:lnTo>
                  <a:pt x="3038" y="39"/>
                </a:lnTo>
                <a:lnTo>
                  <a:pt x="3086" y="30"/>
                </a:lnTo>
                <a:lnTo>
                  <a:pt x="3133" y="22"/>
                </a:lnTo>
                <a:lnTo>
                  <a:pt x="3181" y="16"/>
                </a:lnTo>
                <a:lnTo>
                  <a:pt x="3230" y="10"/>
                </a:lnTo>
                <a:lnTo>
                  <a:pt x="3279" y="5"/>
                </a:lnTo>
                <a:lnTo>
                  <a:pt x="3327" y="2"/>
                </a:lnTo>
                <a:lnTo>
                  <a:pt x="3377" y="1"/>
                </a:lnTo>
                <a:lnTo>
                  <a:pt x="3427" y="0"/>
                </a:lnTo>
                <a:close/>
                <a:moveTo>
                  <a:pt x="4228" y="1124"/>
                </a:moveTo>
                <a:lnTo>
                  <a:pt x="4209" y="1105"/>
                </a:lnTo>
                <a:lnTo>
                  <a:pt x="4189" y="1087"/>
                </a:lnTo>
                <a:lnTo>
                  <a:pt x="4168" y="1069"/>
                </a:lnTo>
                <a:lnTo>
                  <a:pt x="4148" y="1052"/>
                </a:lnTo>
                <a:lnTo>
                  <a:pt x="4127" y="1034"/>
                </a:lnTo>
                <a:lnTo>
                  <a:pt x="4105" y="1017"/>
                </a:lnTo>
                <a:lnTo>
                  <a:pt x="4083" y="1002"/>
                </a:lnTo>
                <a:lnTo>
                  <a:pt x="4060" y="986"/>
                </a:lnTo>
                <a:lnTo>
                  <a:pt x="4038" y="971"/>
                </a:lnTo>
                <a:lnTo>
                  <a:pt x="4015" y="956"/>
                </a:lnTo>
                <a:lnTo>
                  <a:pt x="3991" y="943"/>
                </a:lnTo>
                <a:lnTo>
                  <a:pt x="3967" y="929"/>
                </a:lnTo>
                <a:lnTo>
                  <a:pt x="3943" y="916"/>
                </a:lnTo>
                <a:lnTo>
                  <a:pt x="3918" y="904"/>
                </a:lnTo>
                <a:lnTo>
                  <a:pt x="3893" y="892"/>
                </a:lnTo>
                <a:lnTo>
                  <a:pt x="3868" y="882"/>
                </a:lnTo>
                <a:lnTo>
                  <a:pt x="3843" y="871"/>
                </a:lnTo>
                <a:lnTo>
                  <a:pt x="3817" y="861"/>
                </a:lnTo>
                <a:lnTo>
                  <a:pt x="3790" y="852"/>
                </a:lnTo>
                <a:lnTo>
                  <a:pt x="3764" y="843"/>
                </a:lnTo>
                <a:lnTo>
                  <a:pt x="3737" y="835"/>
                </a:lnTo>
                <a:lnTo>
                  <a:pt x="3710" y="828"/>
                </a:lnTo>
                <a:lnTo>
                  <a:pt x="3683" y="822"/>
                </a:lnTo>
                <a:lnTo>
                  <a:pt x="3655" y="815"/>
                </a:lnTo>
                <a:lnTo>
                  <a:pt x="3627" y="810"/>
                </a:lnTo>
                <a:lnTo>
                  <a:pt x="3599" y="805"/>
                </a:lnTo>
                <a:lnTo>
                  <a:pt x="3571" y="802"/>
                </a:lnTo>
                <a:lnTo>
                  <a:pt x="3542" y="798"/>
                </a:lnTo>
                <a:lnTo>
                  <a:pt x="3514" y="796"/>
                </a:lnTo>
                <a:lnTo>
                  <a:pt x="3485" y="794"/>
                </a:lnTo>
                <a:lnTo>
                  <a:pt x="3456" y="793"/>
                </a:lnTo>
                <a:lnTo>
                  <a:pt x="3427" y="793"/>
                </a:lnTo>
                <a:lnTo>
                  <a:pt x="3397" y="793"/>
                </a:lnTo>
                <a:lnTo>
                  <a:pt x="3368" y="794"/>
                </a:lnTo>
                <a:lnTo>
                  <a:pt x="3339" y="796"/>
                </a:lnTo>
                <a:lnTo>
                  <a:pt x="3311" y="798"/>
                </a:lnTo>
                <a:lnTo>
                  <a:pt x="3282" y="802"/>
                </a:lnTo>
                <a:lnTo>
                  <a:pt x="3254" y="805"/>
                </a:lnTo>
                <a:lnTo>
                  <a:pt x="3226" y="810"/>
                </a:lnTo>
                <a:lnTo>
                  <a:pt x="3198" y="815"/>
                </a:lnTo>
                <a:lnTo>
                  <a:pt x="3171" y="822"/>
                </a:lnTo>
                <a:lnTo>
                  <a:pt x="3143" y="828"/>
                </a:lnTo>
                <a:lnTo>
                  <a:pt x="3116" y="835"/>
                </a:lnTo>
                <a:lnTo>
                  <a:pt x="3089" y="843"/>
                </a:lnTo>
                <a:lnTo>
                  <a:pt x="3063" y="852"/>
                </a:lnTo>
                <a:lnTo>
                  <a:pt x="3036" y="861"/>
                </a:lnTo>
                <a:lnTo>
                  <a:pt x="3010" y="871"/>
                </a:lnTo>
                <a:lnTo>
                  <a:pt x="2985" y="882"/>
                </a:lnTo>
                <a:lnTo>
                  <a:pt x="2959" y="892"/>
                </a:lnTo>
                <a:lnTo>
                  <a:pt x="2934" y="904"/>
                </a:lnTo>
                <a:lnTo>
                  <a:pt x="2911" y="916"/>
                </a:lnTo>
                <a:lnTo>
                  <a:pt x="2886" y="929"/>
                </a:lnTo>
                <a:lnTo>
                  <a:pt x="2862" y="943"/>
                </a:lnTo>
                <a:lnTo>
                  <a:pt x="2838" y="956"/>
                </a:lnTo>
                <a:lnTo>
                  <a:pt x="2815" y="971"/>
                </a:lnTo>
                <a:lnTo>
                  <a:pt x="2792" y="986"/>
                </a:lnTo>
                <a:lnTo>
                  <a:pt x="2769" y="1002"/>
                </a:lnTo>
                <a:lnTo>
                  <a:pt x="2748" y="1017"/>
                </a:lnTo>
                <a:lnTo>
                  <a:pt x="2726" y="1034"/>
                </a:lnTo>
                <a:lnTo>
                  <a:pt x="2705" y="1052"/>
                </a:lnTo>
                <a:lnTo>
                  <a:pt x="2684" y="1069"/>
                </a:lnTo>
                <a:lnTo>
                  <a:pt x="2664" y="1087"/>
                </a:lnTo>
                <a:lnTo>
                  <a:pt x="2644" y="1105"/>
                </a:lnTo>
                <a:lnTo>
                  <a:pt x="2624" y="1124"/>
                </a:lnTo>
                <a:lnTo>
                  <a:pt x="2606" y="1144"/>
                </a:lnTo>
                <a:lnTo>
                  <a:pt x="2587" y="1163"/>
                </a:lnTo>
                <a:lnTo>
                  <a:pt x="2568" y="1184"/>
                </a:lnTo>
                <a:lnTo>
                  <a:pt x="2551" y="1205"/>
                </a:lnTo>
                <a:lnTo>
                  <a:pt x="2534" y="1226"/>
                </a:lnTo>
                <a:lnTo>
                  <a:pt x="2518" y="1247"/>
                </a:lnTo>
                <a:lnTo>
                  <a:pt x="2501" y="1269"/>
                </a:lnTo>
                <a:lnTo>
                  <a:pt x="2486" y="1292"/>
                </a:lnTo>
                <a:lnTo>
                  <a:pt x="2471" y="1315"/>
                </a:lnTo>
                <a:lnTo>
                  <a:pt x="2456" y="1338"/>
                </a:lnTo>
                <a:lnTo>
                  <a:pt x="2443" y="1361"/>
                </a:lnTo>
                <a:lnTo>
                  <a:pt x="2429" y="1385"/>
                </a:lnTo>
                <a:lnTo>
                  <a:pt x="2416" y="1410"/>
                </a:lnTo>
                <a:lnTo>
                  <a:pt x="2405" y="1434"/>
                </a:lnTo>
                <a:lnTo>
                  <a:pt x="2392" y="1460"/>
                </a:lnTo>
                <a:lnTo>
                  <a:pt x="2382" y="1485"/>
                </a:lnTo>
                <a:lnTo>
                  <a:pt x="2371" y="1511"/>
                </a:lnTo>
                <a:lnTo>
                  <a:pt x="2361" y="1536"/>
                </a:lnTo>
                <a:lnTo>
                  <a:pt x="2352" y="1562"/>
                </a:lnTo>
                <a:lnTo>
                  <a:pt x="2343" y="1588"/>
                </a:lnTo>
                <a:lnTo>
                  <a:pt x="2335" y="1615"/>
                </a:lnTo>
                <a:lnTo>
                  <a:pt x="2328" y="1642"/>
                </a:lnTo>
                <a:lnTo>
                  <a:pt x="2322" y="1670"/>
                </a:lnTo>
                <a:lnTo>
                  <a:pt x="2315" y="1697"/>
                </a:lnTo>
                <a:lnTo>
                  <a:pt x="2310" y="1725"/>
                </a:lnTo>
                <a:lnTo>
                  <a:pt x="2305" y="1753"/>
                </a:lnTo>
                <a:lnTo>
                  <a:pt x="2301" y="1781"/>
                </a:lnTo>
                <a:lnTo>
                  <a:pt x="2298" y="1810"/>
                </a:lnTo>
                <a:lnTo>
                  <a:pt x="2296" y="1839"/>
                </a:lnTo>
                <a:lnTo>
                  <a:pt x="2294" y="1867"/>
                </a:lnTo>
                <a:lnTo>
                  <a:pt x="2293" y="1896"/>
                </a:lnTo>
                <a:lnTo>
                  <a:pt x="2293" y="1926"/>
                </a:lnTo>
                <a:lnTo>
                  <a:pt x="2293" y="1955"/>
                </a:lnTo>
                <a:lnTo>
                  <a:pt x="2294" y="1984"/>
                </a:lnTo>
                <a:lnTo>
                  <a:pt x="2296" y="2013"/>
                </a:lnTo>
                <a:lnTo>
                  <a:pt x="2298" y="2042"/>
                </a:lnTo>
                <a:lnTo>
                  <a:pt x="2301" y="2070"/>
                </a:lnTo>
                <a:lnTo>
                  <a:pt x="2305" y="2098"/>
                </a:lnTo>
                <a:lnTo>
                  <a:pt x="2310" y="2126"/>
                </a:lnTo>
                <a:lnTo>
                  <a:pt x="2315" y="2154"/>
                </a:lnTo>
                <a:lnTo>
                  <a:pt x="2322" y="2182"/>
                </a:lnTo>
                <a:lnTo>
                  <a:pt x="2328" y="2209"/>
                </a:lnTo>
                <a:lnTo>
                  <a:pt x="2335" y="2236"/>
                </a:lnTo>
                <a:lnTo>
                  <a:pt x="2343" y="2263"/>
                </a:lnTo>
                <a:lnTo>
                  <a:pt x="2352" y="2289"/>
                </a:lnTo>
                <a:lnTo>
                  <a:pt x="2361" y="2316"/>
                </a:lnTo>
                <a:lnTo>
                  <a:pt x="2371" y="2341"/>
                </a:lnTo>
                <a:lnTo>
                  <a:pt x="2382" y="2366"/>
                </a:lnTo>
                <a:lnTo>
                  <a:pt x="2392" y="2392"/>
                </a:lnTo>
                <a:lnTo>
                  <a:pt x="2405" y="2417"/>
                </a:lnTo>
                <a:lnTo>
                  <a:pt x="2416" y="2442"/>
                </a:lnTo>
                <a:lnTo>
                  <a:pt x="2429" y="2466"/>
                </a:lnTo>
                <a:lnTo>
                  <a:pt x="2443" y="2490"/>
                </a:lnTo>
                <a:lnTo>
                  <a:pt x="2456" y="2513"/>
                </a:lnTo>
                <a:lnTo>
                  <a:pt x="2471" y="2536"/>
                </a:lnTo>
                <a:lnTo>
                  <a:pt x="2486" y="2559"/>
                </a:lnTo>
                <a:lnTo>
                  <a:pt x="2501" y="2582"/>
                </a:lnTo>
                <a:lnTo>
                  <a:pt x="2518" y="2604"/>
                </a:lnTo>
                <a:lnTo>
                  <a:pt x="2534" y="2625"/>
                </a:lnTo>
                <a:lnTo>
                  <a:pt x="2551" y="2646"/>
                </a:lnTo>
                <a:lnTo>
                  <a:pt x="2568" y="2667"/>
                </a:lnTo>
                <a:lnTo>
                  <a:pt x="2587" y="2687"/>
                </a:lnTo>
                <a:lnTo>
                  <a:pt x="2606" y="2707"/>
                </a:lnTo>
                <a:lnTo>
                  <a:pt x="2624" y="2727"/>
                </a:lnTo>
                <a:lnTo>
                  <a:pt x="2644" y="2745"/>
                </a:lnTo>
                <a:lnTo>
                  <a:pt x="2664" y="2764"/>
                </a:lnTo>
                <a:lnTo>
                  <a:pt x="2684" y="2783"/>
                </a:lnTo>
                <a:lnTo>
                  <a:pt x="2705" y="2800"/>
                </a:lnTo>
                <a:lnTo>
                  <a:pt x="2726" y="2817"/>
                </a:lnTo>
                <a:lnTo>
                  <a:pt x="2748" y="2834"/>
                </a:lnTo>
                <a:lnTo>
                  <a:pt x="2769" y="2850"/>
                </a:lnTo>
                <a:lnTo>
                  <a:pt x="2792" y="2866"/>
                </a:lnTo>
                <a:lnTo>
                  <a:pt x="2815" y="2880"/>
                </a:lnTo>
                <a:lnTo>
                  <a:pt x="2838" y="2895"/>
                </a:lnTo>
                <a:lnTo>
                  <a:pt x="2862" y="2909"/>
                </a:lnTo>
                <a:lnTo>
                  <a:pt x="2886" y="2922"/>
                </a:lnTo>
                <a:lnTo>
                  <a:pt x="2911" y="2935"/>
                </a:lnTo>
                <a:lnTo>
                  <a:pt x="2934" y="2947"/>
                </a:lnTo>
                <a:lnTo>
                  <a:pt x="2959" y="2959"/>
                </a:lnTo>
                <a:lnTo>
                  <a:pt x="2985" y="2970"/>
                </a:lnTo>
                <a:lnTo>
                  <a:pt x="3010" y="2981"/>
                </a:lnTo>
                <a:lnTo>
                  <a:pt x="3036" y="2990"/>
                </a:lnTo>
                <a:lnTo>
                  <a:pt x="3063" y="2999"/>
                </a:lnTo>
                <a:lnTo>
                  <a:pt x="3089" y="3008"/>
                </a:lnTo>
                <a:lnTo>
                  <a:pt x="3116" y="3016"/>
                </a:lnTo>
                <a:lnTo>
                  <a:pt x="3143" y="3023"/>
                </a:lnTo>
                <a:lnTo>
                  <a:pt x="3171" y="3030"/>
                </a:lnTo>
                <a:lnTo>
                  <a:pt x="3198" y="3036"/>
                </a:lnTo>
                <a:lnTo>
                  <a:pt x="3226" y="3041"/>
                </a:lnTo>
                <a:lnTo>
                  <a:pt x="3254" y="3046"/>
                </a:lnTo>
                <a:lnTo>
                  <a:pt x="3282" y="3050"/>
                </a:lnTo>
                <a:lnTo>
                  <a:pt x="3311" y="3053"/>
                </a:lnTo>
                <a:lnTo>
                  <a:pt x="3339" y="3055"/>
                </a:lnTo>
                <a:lnTo>
                  <a:pt x="3368" y="3057"/>
                </a:lnTo>
                <a:lnTo>
                  <a:pt x="3397" y="3058"/>
                </a:lnTo>
                <a:lnTo>
                  <a:pt x="3427" y="3059"/>
                </a:lnTo>
                <a:lnTo>
                  <a:pt x="3456" y="3058"/>
                </a:lnTo>
                <a:lnTo>
                  <a:pt x="3485" y="3057"/>
                </a:lnTo>
                <a:lnTo>
                  <a:pt x="3514" y="3055"/>
                </a:lnTo>
                <a:lnTo>
                  <a:pt x="3542" y="3053"/>
                </a:lnTo>
                <a:lnTo>
                  <a:pt x="3571" y="3050"/>
                </a:lnTo>
                <a:lnTo>
                  <a:pt x="3599" y="3046"/>
                </a:lnTo>
                <a:lnTo>
                  <a:pt x="3627" y="3041"/>
                </a:lnTo>
                <a:lnTo>
                  <a:pt x="3655" y="3036"/>
                </a:lnTo>
                <a:lnTo>
                  <a:pt x="3683" y="3030"/>
                </a:lnTo>
                <a:lnTo>
                  <a:pt x="3710" y="3023"/>
                </a:lnTo>
                <a:lnTo>
                  <a:pt x="3737" y="3016"/>
                </a:lnTo>
                <a:lnTo>
                  <a:pt x="3764" y="3008"/>
                </a:lnTo>
                <a:lnTo>
                  <a:pt x="3790" y="2999"/>
                </a:lnTo>
                <a:lnTo>
                  <a:pt x="3817" y="2990"/>
                </a:lnTo>
                <a:lnTo>
                  <a:pt x="3843" y="2981"/>
                </a:lnTo>
                <a:lnTo>
                  <a:pt x="3868" y="2970"/>
                </a:lnTo>
                <a:lnTo>
                  <a:pt x="3893" y="2959"/>
                </a:lnTo>
                <a:lnTo>
                  <a:pt x="3918" y="2947"/>
                </a:lnTo>
                <a:lnTo>
                  <a:pt x="3943" y="2935"/>
                </a:lnTo>
                <a:lnTo>
                  <a:pt x="3967" y="2922"/>
                </a:lnTo>
                <a:lnTo>
                  <a:pt x="3991" y="2909"/>
                </a:lnTo>
                <a:lnTo>
                  <a:pt x="4015" y="2895"/>
                </a:lnTo>
                <a:lnTo>
                  <a:pt x="4038" y="2880"/>
                </a:lnTo>
                <a:lnTo>
                  <a:pt x="4060" y="2866"/>
                </a:lnTo>
                <a:lnTo>
                  <a:pt x="4083" y="2850"/>
                </a:lnTo>
                <a:lnTo>
                  <a:pt x="4105" y="2834"/>
                </a:lnTo>
                <a:lnTo>
                  <a:pt x="4127" y="2817"/>
                </a:lnTo>
                <a:lnTo>
                  <a:pt x="4148" y="2800"/>
                </a:lnTo>
                <a:lnTo>
                  <a:pt x="4168" y="2783"/>
                </a:lnTo>
                <a:lnTo>
                  <a:pt x="4189" y="2764"/>
                </a:lnTo>
                <a:lnTo>
                  <a:pt x="4209" y="2745"/>
                </a:lnTo>
                <a:lnTo>
                  <a:pt x="4228" y="2727"/>
                </a:lnTo>
                <a:lnTo>
                  <a:pt x="4247" y="2707"/>
                </a:lnTo>
                <a:lnTo>
                  <a:pt x="4266" y="2687"/>
                </a:lnTo>
                <a:lnTo>
                  <a:pt x="4284" y="2667"/>
                </a:lnTo>
                <a:lnTo>
                  <a:pt x="4302" y="2646"/>
                </a:lnTo>
                <a:lnTo>
                  <a:pt x="4319" y="2625"/>
                </a:lnTo>
                <a:lnTo>
                  <a:pt x="4335" y="2604"/>
                </a:lnTo>
                <a:lnTo>
                  <a:pt x="4352" y="2582"/>
                </a:lnTo>
                <a:lnTo>
                  <a:pt x="4367" y="2559"/>
                </a:lnTo>
                <a:lnTo>
                  <a:pt x="4382" y="2536"/>
                </a:lnTo>
                <a:lnTo>
                  <a:pt x="4396" y="2513"/>
                </a:lnTo>
                <a:lnTo>
                  <a:pt x="4410" y="2490"/>
                </a:lnTo>
                <a:lnTo>
                  <a:pt x="4423" y="2466"/>
                </a:lnTo>
                <a:lnTo>
                  <a:pt x="4437" y="2442"/>
                </a:lnTo>
                <a:lnTo>
                  <a:pt x="4449" y="2417"/>
                </a:lnTo>
                <a:lnTo>
                  <a:pt x="4461" y="2392"/>
                </a:lnTo>
                <a:lnTo>
                  <a:pt x="4471" y="2366"/>
                </a:lnTo>
                <a:lnTo>
                  <a:pt x="4482" y="2341"/>
                </a:lnTo>
                <a:lnTo>
                  <a:pt x="4492" y="2316"/>
                </a:lnTo>
                <a:lnTo>
                  <a:pt x="4501" y="2289"/>
                </a:lnTo>
                <a:lnTo>
                  <a:pt x="4509" y="2263"/>
                </a:lnTo>
                <a:lnTo>
                  <a:pt x="4518" y="2236"/>
                </a:lnTo>
                <a:lnTo>
                  <a:pt x="4525" y="2209"/>
                </a:lnTo>
                <a:lnTo>
                  <a:pt x="4531" y="2182"/>
                </a:lnTo>
                <a:lnTo>
                  <a:pt x="4537" y="2154"/>
                </a:lnTo>
                <a:lnTo>
                  <a:pt x="4543" y="2126"/>
                </a:lnTo>
                <a:lnTo>
                  <a:pt x="4548" y="2098"/>
                </a:lnTo>
                <a:lnTo>
                  <a:pt x="4552" y="2070"/>
                </a:lnTo>
                <a:lnTo>
                  <a:pt x="4555" y="2042"/>
                </a:lnTo>
                <a:lnTo>
                  <a:pt x="4557" y="2013"/>
                </a:lnTo>
                <a:lnTo>
                  <a:pt x="4559" y="1984"/>
                </a:lnTo>
                <a:lnTo>
                  <a:pt x="4560" y="1955"/>
                </a:lnTo>
                <a:lnTo>
                  <a:pt x="4560" y="1926"/>
                </a:lnTo>
                <a:lnTo>
                  <a:pt x="4560" y="1896"/>
                </a:lnTo>
                <a:lnTo>
                  <a:pt x="4559" y="1867"/>
                </a:lnTo>
                <a:lnTo>
                  <a:pt x="4557" y="1839"/>
                </a:lnTo>
                <a:lnTo>
                  <a:pt x="4555" y="1810"/>
                </a:lnTo>
                <a:lnTo>
                  <a:pt x="4552" y="1781"/>
                </a:lnTo>
                <a:lnTo>
                  <a:pt x="4548" y="1753"/>
                </a:lnTo>
                <a:lnTo>
                  <a:pt x="4543" y="1725"/>
                </a:lnTo>
                <a:lnTo>
                  <a:pt x="4537" y="1697"/>
                </a:lnTo>
                <a:lnTo>
                  <a:pt x="4531" y="1670"/>
                </a:lnTo>
                <a:lnTo>
                  <a:pt x="4525" y="1642"/>
                </a:lnTo>
                <a:lnTo>
                  <a:pt x="4518" y="1615"/>
                </a:lnTo>
                <a:lnTo>
                  <a:pt x="4509" y="1588"/>
                </a:lnTo>
                <a:lnTo>
                  <a:pt x="4501" y="1562"/>
                </a:lnTo>
                <a:lnTo>
                  <a:pt x="4492" y="1536"/>
                </a:lnTo>
                <a:lnTo>
                  <a:pt x="4482" y="1511"/>
                </a:lnTo>
                <a:lnTo>
                  <a:pt x="4471" y="1485"/>
                </a:lnTo>
                <a:lnTo>
                  <a:pt x="4461" y="1460"/>
                </a:lnTo>
                <a:lnTo>
                  <a:pt x="4449" y="1434"/>
                </a:lnTo>
                <a:lnTo>
                  <a:pt x="4437" y="1410"/>
                </a:lnTo>
                <a:lnTo>
                  <a:pt x="4423" y="1385"/>
                </a:lnTo>
                <a:lnTo>
                  <a:pt x="4410" y="1361"/>
                </a:lnTo>
                <a:lnTo>
                  <a:pt x="4396" y="1338"/>
                </a:lnTo>
                <a:lnTo>
                  <a:pt x="4382" y="1315"/>
                </a:lnTo>
                <a:lnTo>
                  <a:pt x="4367" y="1292"/>
                </a:lnTo>
                <a:lnTo>
                  <a:pt x="4352" y="1269"/>
                </a:lnTo>
                <a:lnTo>
                  <a:pt x="4335" y="1247"/>
                </a:lnTo>
                <a:lnTo>
                  <a:pt x="4319" y="1226"/>
                </a:lnTo>
                <a:lnTo>
                  <a:pt x="4302" y="1205"/>
                </a:lnTo>
                <a:lnTo>
                  <a:pt x="4284" y="1184"/>
                </a:lnTo>
                <a:lnTo>
                  <a:pt x="4266" y="1163"/>
                </a:lnTo>
                <a:lnTo>
                  <a:pt x="4247" y="1144"/>
                </a:lnTo>
                <a:lnTo>
                  <a:pt x="4228" y="1124"/>
                </a:lnTo>
                <a:close/>
                <a:moveTo>
                  <a:pt x="13171" y="0"/>
                </a:moveTo>
                <a:lnTo>
                  <a:pt x="13221" y="1"/>
                </a:lnTo>
                <a:lnTo>
                  <a:pt x="13271" y="2"/>
                </a:lnTo>
                <a:lnTo>
                  <a:pt x="13320" y="5"/>
                </a:lnTo>
                <a:lnTo>
                  <a:pt x="13368" y="10"/>
                </a:lnTo>
                <a:lnTo>
                  <a:pt x="13417" y="16"/>
                </a:lnTo>
                <a:lnTo>
                  <a:pt x="13465" y="22"/>
                </a:lnTo>
                <a:lnTo>
                  <a:pt x="13513" y="30"/>
                </a:lnTo>
                <a:lnTo>
                  <a:pt x="13560" y="39"/>
                </a:lnTo>
                <a:lnTo>
                  <a:pt x="13607" y="50"/>
                </a:lnTo>
                <a:lnTo>
                  <a:pt x="13654" y="61"/>
                </a:lnTo>
                <a:lnTo>
                  <a:pt x="13699" y="74"/>
                </a:lnTo>
                <a:lnTo>
                  <a:pt x="13745" y="87"/>
                </a:lnTo>
                <a:lnTo>
                  <a:pt x="13789" y="102"/>
                </a:lnTo>
                <a:lnTo>
                  <a:pt x="13834" y="117"/>
                </a:lnTo>
                <a:lnTo>
                  <a:pt x="13879" y="134"/>
                </a:lnTo>
                <a:lnTo>
                  <a:pt x="13922" y="151"/>
                </a:lnTo>
                <a:lnTo>
                  <a:pt x="13965" y="170"/>
                </a:lnTo>
                <a:lnTo>
                  <a:pt x="14007" y="190"/>
                </a:lnTo>
                <a:lnTo>
                  <a:pt x="14049" y="210"/>
                </a:lnTo>
                <a:lnTo>
                  <a:pt x="14090" y="232"/>
                </a:lnTo>
                <a:lnTo>
                  <a:pt x="14131" y="255"/>
                </a:lnTo>
                <a:lnTo>
                  <a:pt x="14171" y="279"/>
                </a:lnTo>
                <a:lnTo>
                  <a:pt x="14210" y="304"/>
                </a:lnTo>
                <a:lnTo>
                  <a:pt x="14249" y="328"/>
                </a:lnTo>
                <a:lnTo>
                  <a:pt x="14287" y="355"/>
                </a:lnTo>
                <a:lnTo>
                  <a:pt x="14324" y="382"/>
                </a:lnTo>
                <a:lnTo>
                  <a:pt x="14362" y="410"/>
                </a:lnTo>
                <a:lnTo>
                  <a:pt x="14397" y="439"/>
                </a:lnTo>
                <a:lnTo>
                  <a:pt x="14433" y="469"/>
                </a:lnTo>
                <a:lnTo>
                  <a:pt x="14468" y="500"/>
                </a:lnTo>
                <a:lnTo>
                  <a:pt x="14502" y="531"/>
                </a:lnTo>
                <a:lnTo>
                  <a:pt x="14534" y="564"/>
                </a:lnTo>
                <a:lnTo>
                  <a:pt x="14567" y="597"/>
                </a:lnTo>
                <a:lnTo>
                  <a:pt x="14598" y="631"/>
                </a:lnTo>
                <a:lnTo>
                  <a:pt x="14629" y="665"/>
                </a:lnTo>
                <a:lnTo>
                  <a:pt x="14658" y="700"/>
                </a:lnTo>
                <a:lnTo>
                  <a:pt x="14687" y="737"/>
                </a:lnTo>
                <a:lnTo>
                  <a:pt x="14716" y="774"/>
                </a:lnTo>
                <a:lnTo>
                  <a:pt x="14743" y="811"/>
                </a:lnTo>
                <a:lnTo>
                  <a:pt x="14769" y="850"/>
                </a:lnTo>
                <a:lnTo>
                  <a:pt x="14795" y="888"/>
                </a:lnTo>
                <a:lnTo>
                  <a:pt x="14820" y="927"/>
                </a:lnTo>
                <a:lnTo>
                  <a:pt x="14844" y="968"/>
                </a:lnTo>
                <a:lnTo>
                  <a:pt x="14867" y="1008"/>
                </a:lnTo>
                <a:lnTo>
                  <a:pt x="14888" y="1049"/>
                </a:lnTo>
                <a:lnTo>
                  <a:pt x="14909" y="1091"/>
                </a:lnTo>
                <a:lnTo>
                  <a:pt x="14929" y="1133"/>
                </a:lnTo>
                <a:lnTo>
                  <a:pt x="14948" y="1176"/>
                </a:lnTo>
                <a:lnTo>
                  <a:pt x="14965" y="1219"/>
                </a:lnTo>
                <a:lnTo>
                  <a:pt x="14982" y="1264"/>
                </a:lnTo>
                <a:lnTo>
                  <a:pt x="14997" y="1308"/>
                </a:lnTo>
                <a:lnTo>
                  <a:pt x="15012" y="1353"/>
                </a:lnTo>
                <a:lnTo>
                  <a:pt x="15025" y="1399"/>
                </a:lnTo>
                <a:lnTo>
                  <a:pt x="15038" y="1444"/>
                </a:lnTo>
                <a:lnTo>
                  <a:pt x="15049" y="1491"/>
                </a:lnTo>
                <a:lnTo>
                  <a:pt x="15060" y="1537"/>
                </a:lnTo>
                <a:lnTo>
                  <a:pt x="15069" y="1585"/>
                </a:lnTo>
                <a:lnTo>
                  <a:pt x="15077" y="1633"/>
                </a:lnTo>
                <a:lnTo>
                  <a:pt x="15083" y="1680"/>
                </a:lnTo>
                <a:lnTo>
                  <a:pt x="15089" y="1729"/>
                </a:lnTo>
                <a:lnTo>
                  <a:pt x="15094" y="1778"/>
                </a:lnTo>
                <a:lnTo>
                  <a:pt x="15097" y="1827"/>
                </a:lnTo>
                <a:lnTo>
                  <a:pt x="15098" y="1876"/>
                </a:lnTo>
                <a:lnTo>
                  <a:pt x="15099" y="1926"/>
                </a:lnTo>
                <a:lnTo>
                  <a:pt x="15098" y="1976"/>
                </a:lnTo>
                <a:lnTo>
                  <a:pt x="15097" y="2024"/>
                </a:lnTo>
                <a:lnTo>
                  <a:pt x="15094" y="2074"/>
                </a:lnTo>
                <a:lnTo>
                  <a:pt x="15089" y="2123"/>
                </a:lnTo>
                <a:lnTo>
                  <a:pt x="15083" y="2170"/>
                </a:lnTo>
                <a:lnTo>
                  <a:pt x="15077" y="2219"/>
                </a:lnTo>
                <a:lnTo>
                  <a:pt x="15069" y="2267"/>
                </a:lnTo>
                <a:lnTo>
                  <a:pt x="15060" y="2313"/>
                </a:lnTo>
                <a:lnTo>
                  <a:pt x="15049" y="2360"/>
                </a:lnTo>
                <a:lnTo>
                  <a:pt x="15038" y="2407"/>
                </a:lnTo>
                <a:lnTo>
                  <a:pt x="15025" y="2452"/>
                </a:lnTo>
                <a:lnTo>
                  <a:pt x="15012" y="2498"/>
                </a:lnTo>
                <a:lnTo>
                  <a:pt x="14997" y="2543"/>
                </a:lnTo>
                <a:lnTo>
                  <a:pt x="14982" y="2588"/>
                </a:lnTo>
                <a:lnTo>
                  <a:pt x="14965" y="2631"/>
                </a:lnTo>
                <a:lnTo>
                  <a:pt x="14948" y="2675"/>
                </a:lnTo>
                <a:lnTo>
                  <a:pt x="14929" y="2719"/>
                </a:lnTo>
                <a:lnTo>
                  <a:pt x="14909" y="2760"/>
                </a:lnTo>
                <a:lnTo>
                  <a:pt x="14888" y="2802"/>
                </a:lnTo>
                <a:lnTo>
                  <a:pt x="14867" y="2844"/>
                </a:lnTo>
                <a:lnTo>
                  <a:pt x="14844" y="2884"/>
                </a:lnTo>
                <a:lnTo>
                  <a:pt x="14820" y="2924"/>
                </a:lnTo>
                <a:lnTo>
                  <a:pt x="14795" y="2963"/>
                </a:lnTo>
                <a:lnTo>
                  <a:pt x="14769" y="3002"/>
                </a:lnTo>
                <a:lnTo>
                  <a:pt x="14743" y="3041"/>
                </a:lnTo>
                <a:lnTo>
                  <a:pt x="14716" y="3078"/>
                </a:lnTo>
                <a:lnTo>
                  <a:pt x="14687" y="3114"/>
                </a:lnTo>
                <a:lnTo>
                  <a:pt x="14658" y="3151"/>
                </a:lnTo>
                <a:lnTo>
                  <a:pt x="14629" y="3186"/>
                </a:lnTo>
                <a:lnTo>
                  <a:pt x="14598" y="3220"/>
                </a:lnTo>
                <a:lnTo>
                  <a:pt x="14567" y="3254"/>
                </a:lnTo>
                <a:lnTo>
                  <a:pt x="14534" y="3287"/>
                </a:lnTo>
                <a:lnTo>
                  <a:pt x="14502" y="3319"/>
                </a:lnTo>
                <a:lnTo>
                  <a:pt x="14468" y="3350"/>
                </a:lnTo>
                <a:lnTo>
                  <a:pt x="14433" y="3382"/>
                </a:lnTo>
                <a:lnTo>
                  <a:pt x="14397" y="3412"/>
                </a:lnTo>
                <a:lnTo>
                  <a:pt x="14362" y="3441"/>
                </a:lnTo>
                <a:lnTo>
                  <a:pt x="14324" y="3469"/>
                </a:lnTo>
                <a:lnTo>
                  <a:pt x="14287" y="3496"/>
                </a:lnTo>
                <a:lnTo>
                  <a:pt x="14249" y="3522"/>
                </a:lnTo>
                <a:lnTo>
                  <a:pt x="14210" y="3547"/>
                </a:lnTo>
                <a:lnTo>
                  <a:pt x="14171" y="3572"/>
                </a:lnTo>
                <a:lnTo>
                  <a:pt x="14131" y="3596"/>
                </a:lnTo>
                <a:lnTo>
                  <a:pt x="14090" y="3619"/>
                </a:lnTo>
                <a:lnTo>
                  <a:pt x="14049" y="3641"/>
                </a:lnTo>
                <a:lnTo>
                  <a:pt x="14007" y="3661"/>
                </a:lnTo>
                <a:lnTo>
                  <a:pt x="13965" y="3681"/>
                </a:lnTo>
                <a:lnTo>
                  <a:pt x="13922" y="3700"/>
                </a:lnTo>
                <a:lnTo>
                  <a:pt x="13879" y="3717"/>
                </a:lnTo>
                <a:lnTo>
                  <a:pt x="13834" y="3735"/>
                </a:lnTo>
                <a:lnTo>
                  <a:pt x="13789" y="3750"/>
                </a:lnTo>
                <a:lnTo>
                  <a:pt x="13745" y="3765"/>
                </a:lnTo>
                <a:lnTo>
                  <a:pt x="13699" y="3778"/>
                </a:lnTo>
                <a:lnTo>
                  <a:pt x="13654" y="3791"/>
                </a:lnTo>
                <a:lnTo>
                  <a:pt x="13607" y="3802"/>
                </a:lnTo>
                <a:lnTo>
                  <a:pt x="13560" y="3813"/>
                </a:lnTo>
                <a:lnTo>
                  <a:pt x="13513" y="3821"/>
                </a:lnTo>
                <a:lnTo>
                  <a:pt x="13465" y="3829"/>
                </a:lnTo>
                <a:lnTo>
                  <a:pt x="13417" y="3835"/>
                </a:lnTo>
                <a:lnTo>
                  <a:pt x="13368" y="3842"/>
                </a:lnTo>
                <a:lnTo>
                  <a:pt x="13320" y="3846"/>
                </a:lnTo>
                <a:lnTo>
                  <a:pt x="13271" y="3849"/>
                </a:lnTo>
                <a:lnTo>
                  <a:pt x="13221" y="3851"/>
                </a:lnTo>
                <a:lnTo>
                  <a:pt x="13171" y="3851"/>
                </a:lnTo>
                <a:lnTo>
                  <a:pt x="13122" y="3851"/>
                </a:lnTo>
                <a:lnTo>
                  <a:pt x="13073" y="3849"/>
                </a:lnTo>
                <a:lnTo>
                  <a:pt x="13023" y="3846"/>
                </a:lnTo>
                <a:lnTo>
                  <a:pt x="12974" y="3842"/>
                </a:lnTo>
                <a:lnTo>
                  <a:pt x="12927" y="3835"/>
                </a:lnTo>
                <a:lnTo>
                  <a:pt x="12878" y="3829"/>
                </a:lnTo>
                <a:lnTo>
                  <a:pt x="12830" y="3821"/>
                </a:lnTo>
                <a:lnTo>
                  <a:pt x="12784" y="3813"/>
                </a:lnTo>
                <a:lnTo>
                  <a:pt x="12737" y="3802"/>
                </a:lnTo>
                <a:lnTo>
                  <a:pt x="12690" y="3791"/>
                </a:lnTo>
                <a:lnTo>
                  <a:pt x="12644" y="3778"/>
                </a:lnTo>
                <a:lnTo>
                  <a:pt x="12599" y="3765"/>
                </a:lnTo>
                <a:lnTo>
                  <a:pt x="12553" y="3750"/>
                </a:lnTo>
                <a:lnTo>
                  <a:pt x="12509" y="3735"/>
                </a:lnTo>
                <a:lnTo>
                  <a:pt x="12465" y="3717"/>
                </a:lnTo>
                <a:lnTo>
                  <a:pt x="12422" y="3700"/>
                </a:lnTo>
                <a:lnTo>
                  <a:pt x="12378" y="3681"/>
                </a:lnTo>
                <a:lnTo>
                  <a:pt x="12336" y="3661"/>
                </a:lnTo>
                <a:lnTo>
                  <a:pt x="12294" y="3641"/>
                </a:lnTo>
                <a:lnTo>
                  <a:pt x="12253" y="3619"/>
                </a:lnTo>
                <a:lnTo>
                  <a:pt x="12212" y="3596"/>
                </a:lnTo>
                <a:lnTo>
                  <a:pt x="12173" y="3572"/>
                </a:lnTo>
                <a:lnTo>
                  <a:pt x="12132" y="3547"/>
                </a:lnTo>
                <a:lnTo>
                  <a:pt x="12094" y="3522"/>
                </a:lnTo>
                <a:lnTo>
                  <a:pt x="12056" y="3496"/>
                </a:lnTo>
                <a:lnTo>
                  <a:pt x="12018" y="3469"/>
                </a:lnTo>
                <a:lnTo>
                  <a:pt x="11982" y="3441"/>
                </a:lnTo>
                <a:lnTo>
                  <a:pt x="11946" y="3412"/>
                </a:lnTo>
                <a:lnTo>
                  <a:pt x="11911" y="3382"/>
                </a:lnTo>
                <a:lnTo>
                  <a:pt x="11876" y="3350"/>
                </a:lnTo>
                <a:lnTo>
                  <a:pt x="11842" y="3319"/>
                </a:lnTo>
                <a:lnTo>
                  <a:pt x="11809" y="3287"/>
                </a:lnTo>
                <a:lnTo>
                  <a:pt x="11777" y="3254"/>
                </a:lnTo>
                <a:lnTo>
                  <a:pt x="11745" y="3220"/>
                </a:lnTo>
                <a:lnTo>
                  <a:pt x="11715" y="3186"/>
                </a:lnTo>
                <a:lnTo>
                  <a:pt x="11685" y="3151"/>
                </a:lnTo>
                <a:lnTo>
                  <a:pt x="11656" y="3114"/>
                </a:lnTo>
                <a:lnTo>
                  <a:pt x="11628" y="3078"/>
                </a:lnTo>
                <a:lnTo>
                  <a:pt x="11600" y="3041"/>
                </a:lnTo>
                <a:lnTo>
                  <a:pt x="11574" y="3002"/>
                </a:lnTo>
                <a:lnTo>
                  <a:pt x="11548" y="2963"/>
                </a:lnTo>
                <a:lnTo>
                  <a:pt x="11524" y="2924"/>
                </a:lnTo>
                <a:lnTo>
                  <a:pt x="11500" y="2884"/>
                </a:lnTo>
                <a:lnTo>
                  <a:pt x="11477" y="2844"/>
                </a:lnTo>
                <a:lnTo>
                  <a:pt x="11455" y="2802"/>
                </a:lnTo>
                <a:lnTo>
                  <a:pt x="11435" y="2760"/>
                </a:lnTo>
                <a:lnTo>
                  <a:pt x="11415" y="2719"/>
                </a:lnTo>
                <a:lnTo>
                  <a:pt x="11396" y="2675"/>
                </a:lnTo>
                <a:lnTo>
                  <a:pt x="11378" y="2631"/>
                </a:lnTo>
                <a:lnTo>
                  <a:pt x="11361" y="2588"/>
                </a:lnTo>
                <a:lnTo>
                  <a:pt x="11345" y="2543"/>
                </a:lnTo>
                <a:lnTo>
                  <a:pt x="11331" y="2498"/>
                </a:lnTo>
                <a:lnTo>
                  <a:pt x="11317" y="2452"/>
                </a:lnTo>
                <a:lnTo>
                  <a:pt x="11305" y="2407"/>
                </a:lnTo>
                <a:lnTo>
                  <a:pt x="11294" y="2360"/>
                </a:lnTo>
                <a:lnTo>
                  <a:pt x="11283" y="2313"/>
                </a:lnTo>
                <a:lnTo>
                  <a:pt x="11275" y="2267"/>
                </a:lnTo>
                <a:lnTo>
                  <a:pt x="11267" y="2219"/>
                </a:lnTo>
                <a:lnTo>
                  <a:pt x="11259" y="2170"/>
                </a:lnTo>
                <a:lnTo>
                  <a:pt x="11254" y="2123"/>
                </a:lnTo>
                <a:lnTo>
                  <a:pt x="11250" y="2074"/>
                </a:lnTo>
                <a:lnTo>
                  <a:pt x="11247" y="2024"/>
                </a:lnTo>
                <a:lnTo>
                  <a:pt x="11245" y="1976"/>
                </a:lnTo>
                <a:lnTo>
                  <a:pt x="11245" y="1926"/>
                </a:lnTo>
                <a:lnTo>
                  <a:pt x="11245" y="1876"/>
                </a:lnTo>
                <a:lnTo>
                  <a:pt x="11247" y="1827"/>
                </a:lnTo>
                <a:lnTo>
                  <a:pt x="11250" y="1778"/>
                </a:lnTo>
                <a:lnTo>
                  <a:pt x="11254" y="1729"/>
                </a:lnTo>
                <a:lnTo>
                  <a:pt x="11259" y="1680"/>
                </a:lnTo>
                <a:lnTo>
                  <a:pt x="11267" y="1633"/>
                </a:lnTo>
                <a:lnTo>
                  <a:pt x="11275" y="1585"/>
                </a:lnTo>
                <a:lnTo>
                  <a:pt x="11283" y="1537"/>
                </a:lnTo>
                <a:lnTo>
                  <a:pt x="11294" y="1491"/>
                </a:lnTo>
                <a:lnTo>
                  <a:pt x="11305" y="1444"/>
                </a:lnTo>
                <a:lnTo>
                  <a:pt x="11317" y="1399"/>
                </a:lnTo>
                <a:lnTo>
                  <a:pt x="11331" y="1353"/>
                </a:lnTo>
                <a:lnTo>
                  <a:pt x="11345" y="1308"/>
                </a:lnTo>
                <a:lnTo>
                  <a:pt x="11361" y="1264"/>
                </a:lnTo>
                <a:lnTo>
                  <a:pt x="11378" y="1219"/>
                </a:lnTo>
                <a:lnTo>
                  <a:pt x="11396" y="1176"/>
                </a:lnTo>
                <a:lnTo>
                  <a:pt x="11415" y="1133"/>
                </a:lnTo>
                <a:lnTo>
                  <a:pt x="11435" y="1091"/>
                </a:lnTo>
                <a:lnTo>
                  <a:pt x="11455" y="1049"/>
                </a:lnTo>
                <a:lnTo>
                  <a:pt x="11477" y="1008"/>
                </a:lnTo>
                <a:lnTo>
                  <a:pt x="11500" y="968"/>
                </a:lnTo>
                <a:lnTo>
                  <a:pt x="11524" y="927"/>
                </a:lnTo>
                <a:lnTo>
                  <a:pt x="11548" y="888"/>
                </a:lnTo>
                <a:lnTo>
                  <a:pt x="11574" y="850"/>
                </a:lnTo>
                <a:lnTo>
                  <a:pt x="11600" y="811"/>
                </a:lnTo>
                <a:lnTo>
                  <a:pt x="11628" y="774"/>
                </a:lnTo>
                <a:lnTo>
                  <a:pt x="11656" y="737"/>
                </a:lnTo>
                <a:lnTo>
                  <a:pt x="11685" y="700"/>
                </a:lnTo>
                <a:lnTo>
                  <a:pt x="11715" y="665"/>
                </a:lnTo>
                <a:lnTo>
                  <a:pt x="11745" y="631"/>
                </a:lnTo>
                <a:lnTo>
                  <a:pt x="11777" y="597"/>
                </a:lnTo>
                <a:lnTo>
                  <a:pt x="11809" y="564"/>
                </a:lnTo>
                <a:lnTo>
                  <a:pt x="11842" y="531"/>
                </a:lnTo>
                <a:lnTo>
                  <a:pt x="11876" y="500"/>
                </a:lnTo>
                <a:lnTo>
                  <a:pt x="11911" y="469"/>
                </a:lnTo>
                <a:lnTo>
                  <a:pt x="11946" y="439"/>
                </a:lnTo>
                <a:lnTo>
                  <a:pt x="11982" y="410"/>
                </a:lnTo>
                <a:lnTo>
                  <a:pt x="12018" y="382"/>
                </a:lnTo>
                <a:lnTo>
                  <a:pt x="12056" y="355"/>
                </a:lnTo>
                <a:lnTo>
                  <a:pt x="12094" y="328"/>
                </a:lnTo>
                <a:lnTo>
                  <a:pt x="12132" y="304"/>
                </a:lnTo>
                <a:lnTo>
                  <a:pt x="12173" y="279"/>
                </a:lnTo>
                <a:lnTo>
                  <a:pt x="12212" y="255"/>
                </a:lnTo>
                <a:lnTo>
                  <a:pt x="12253" y="232"/>
                </a:lnTo>
                <a:lnTo>
                  <a:pt x="12294" y="210"/>
                </a:lnTo>
                <a:lnTo>
                  <a:pt x="12336" y="190"/>
                </a:lnTo>
                <a:lnTo>
                  <a:pt x="12378" y="170"/>
                </a:lnTo>
                <a:lnTo>
                  <a:pt x="12422" y="151"/>
                </a:lnTo>
                <a:lnTo>
                  <a:pt x="12465" y="134"/>
                </a:lnTo>
                <a:lnTo>
                  <a:pt x="12509" y="117"/>
                </a:lnTo>
                <a:lnTo>
                  <a:pt x="12553" y="102"/>
                </a:lnTo>
                <a:lnTo>
                  <a:pt x="12599" y="87"/>
                </a:lnTo>
                <a:lnTo>
                  <a:pt x="12644" y="74"/>
                </a:lnTo>
                <a:lnTo>
                  <a:pt x="12690" y="61"/>
                </a:lnTo>
                <a:lnTo>
                  <a:pt x="12737" y="50"/>
                </a:lnTo>
                <a:lnTo>
                  <a:pt x="12784" y="39"/>
                </a:lnTo>
                <a:lnTo>
                  <a:pt x="12830" y="30"/>
                </a:lnTo>
                <a:lnTo>
                  <a:pt x="12878" y="22"/>
                </a:lnTo>
                <a:lnTo>
                  <a:pt x="12927" y="16"/>
                </a:lnTo>
                <a:lnTo>
                  <a:pt x="12974" y="10"/>
                </a:lnTo>
                <a:lnTo>
                  <a:pt x="13023" y="5"/>
                </a:lnTo>
                <a:lnTo>
                  <a:pt x="13073" y="2"/>
                </a:lnTo>
                <a:lnTo>
                  <a:pt x="13122" y="1"/>
                </a:lnTo>
                <a:lnTo>
                  <a:pt x="13171" y="0"/>
                </a:lnTo>
                <a:close/>
                <a:moveTo>
                  <a:pt x="13974" y="1124"/>
                </a:moveTo>
                <a:lnTo>
                  <a:pt x="13954" y="1105"/>
                </a:lnTo>
                <a:lnTo>
                  <a:pt x="13935" y="1087"/>
                </a:lnTo>
                <a:lnTo>
                  <a:pt x="13914" y="1069"/>
                </a:lnTo>
                <a:lnTo>
                  <a:pt x="13893" y="1052"/>
                </a:lnTo>
                <a:lnTo>
                  <a:pt x="13872" y="1034"/>
                </a:lnTo>
                <a:lnTo>
                  <a:pt x="13851" y="1017"/>
                </a:lnTo>
                <a:lnTo>
                  <a:pt x="13828" y="1002"/>
                </a:lnTo>
                <a:lnTo>
                  <a:pt x="13806" y="986"/>
                </a:lnTo>
                <a:lnTo>
                  <a:pt x="13783" y="971"/>
                </a:lnTo>
                <a:lnTo>
                  <a:pt x="13759" y="956"/>
                </a:lnTo>
                <a:lnTo>
                  <a:pt x="13737" y="943"/>
                </a:lnTo>
                <a:lnTo>
                  <a:pt x="13713" y="929"/>
                </a:lnTo>
                <a:lnTo>
                  <a:pt x="13688" y="916"/>
                </a:lnTo>
                <a:lnTo>
                  <a:pt x="13663" y="904"/>
                </a:lnTo>
                <a:lnTo>
                  <a:pt x="13638" y="892"/>
                </a:lnTo>
                <a:lnTo>
                  <a:pt x="13613" y="882"/>
                </a:lnTo>
                <a:lnTo>
                  <a:pt x="13587" y="871"/>
                </a:lnTo>
                <a:lnTo>
                  <a:pt x="13561" y="861"/>
                </a:lnTo>
                <a:lnTo>
                  <a:pt x="13535" y="852"/>
                </a:lnTo>
                <a:lnTo>
                  <a:pt x="13508" y="843"/>
                </a:lnTo>
                <a:lnTo>
                  <a:pt x="13482" y="835"/>
                </a:lnTo>
                <a:lnTo>
                  <a:pt x="13456" y="828"/>
                </a:lnTo>
                <a:lnTo>
                  <a:pt x="13428" y="822"/>
                </a:lnTo>
                <a:lnTo>
                  <a:pt x="13401" y="815"/>
                </a:lnTo>
                <a:lnTo>
                  <a:pt x="13373" y="810"/>
                </a:lnTo>
                <a:lnTo>
                  <a:pt x="13345" y="805"/>
                </a:lnTo>
                <a:lnTo>
                  <a:pt x="13317" y="802"/>
                </a:lnTo>
                <a:lnTo>
                  <a:pt x="13288" y="798"/>
                </a:lnTo>
                <a:lnTo>
                  <a:pt x="13259" y="796"/>
                </a:lnTo>
                <a:lnTo>
                  <a:pt x="13231" y="794"/>
                </a:lnTo>
                <a:lnTo>
                  <a:pt x="13200" y="793"/>
                </a:lnTo>
                <a:lnTo>
                  <a:pt x="13171" y="793"/>
                </a:lnTo>
                <a:lnTo>
                  <a:pt x="13142" y="793"/>
                </a:lnTo>
                <a:lnTo>
                  <a:pt x="13113" y="794"/>
                </a:lnTo>
                <a:lnTo>
                  <a:pt x="13084" y="796"/>
                </a:lnTo>
                <a:lnTo>
                  <a:pt x="13055" y="798"/>
                </a:lnTo>
                <a:lnTo>
                  <a:pt x="13027" y="802"/>
                </a:lnTo>
                <a:lnTo>
                  <a:pt x="12999" y="805"/>
                </a:lnTo>
                <a:lnTo>
                  <a:pt x="12971" y="810"/>
                </a:lnTo>
                <a:lnTo>
                  <a:pt x="12943" y="815"/>
                </a:lnTo>
                <a:lnTo>
                  <a:pt x="12915" y="822"/>
                </a:lnTo>
                <a:lnTo>
                  <a:pt x="12888" y="828"/>
                </a:lnTo>
                <a:lnTo>
                  <a:pt x="12861" y="835"/>
                </a:lnTo>
                <a:lnTo>
                  <a:pt x="12834" y="843"/>
                </a:lnTo>
                <a:lnTo>
                  <a:pt x="12807" y="852"/>
                </a:lnTo>
                <a:lnTo>
                  <a:pt x="12782" y="861"/>
                </a:lnTo>
                <a:lnTo>
                  <a:pt x="12756" y="871"/>
                </a:lnTo>
                <a:lnTo>
                  <a:pt x="12730" y="882"/>
                </a:lnTo>
                <a:lnTo>
                  <a:pt x="12705" y="892"/>
                </a:lnTo>
                <a:lnTo>
                  <a:pt x="12680" y="904"/>
                </a:lnTo>
                <a:lnTo>
                  <a:pt x="12655" y="916"/>
                </a:lnTo>
                <a:lnTo>
                  <a:pt x="12631" y="929"/>
                </a:lnTo>
                <a:lnTo>
                  <a:pt x="12607" y="943"/>
                </a:lnTo>
                <a:lnTo>
                  <a:pt x="12584" y="956"/>
                </a:lnTo>
                <a:lnTo>
                  <a:pt x="12561" y="971"/>
                </a:lnTo>
                <a:lnTo>
                  <a:pt x="12538" y="986"/>
                </a:lnTo>
                <a:lnTo>
                  <a:pt x="12515" y="1002"/>
                </a:lnTo>
                <a:lnTo>
                  <a:pt x="12493" y="1017"/>
                </a:lnTo>
                <a:lnTo>
                  <a:pt x="12472" y="1034"/>
                </a:lnTo>
                <a:lnTo>
                  <a:pt x="12450" y="1052"/>
                </a:lnTo>
                <a:lnTo>
                  <a:pt x="12429" y="1069"/>
                </a:lnTo>
                <a:lnTo>
                  <a:pt x="12409" y="1087"/>
                </a:lnTo>
                <a:lnTo>
                  <a:pt x="12390" y="1105"/>
                </a:lnTo>
                <a:lnTo>
                  <a:pt x="12370" y="1124"/>
                </a:lnTo>
                <a:lnTo>
                  <a:pt x="12350" y="1144"/>
                </a:lnTo>
                <a:lnTo>
                  <a:pt x="12333" y="1163"/>
                </a:lnTo>
                <a:lnTo>
                  <a:pt x="12314" y="1184"/>
                </a:lnTo>
                <a:lnTo>
                  <a:pt x="12296" y="1205"/>
                </a:lnTo>
                <a:lnTo>
                  <a:pt x="12280" y="1226"/>
                </a:lnTo>
                <a:lnTo>
                  <a:pt x="12263" y="1247"/>
                </a:lnTo>
                <a:lnTo>
                  <a:pt x="12247" y="1269"/>
                </a:lnTo>
                <a:lnTo>
                  <a:pt x="12231" y="1292"/>
                </a:lnTo>
                <a:lnTo>
                  <a:pt x="12216" y="1315"/>
                </a:lnTo>
                <a:lnTo>
                  <a:pt x="12202" y="1338"/>
                </a:lnTo>
                <a:lnTo>
                  <a:pt x="12187" y="1361"/>
                </a:lnTo>
                <a:lnTo>
                  <a:pt x="12174" y="1385"/>
                </a:lnTo>
                <a:lnTo>
                  <a:pt x="12162" y="1410"/>
                </a:lnTo>
                <a:lnTo>
                  <a:pt x="12149" y="1434"/>
                </a:lnTo>
                <a:lnTo>
                  <a:pt x="12138" y="1460"/>
                </a:lnTo>
                <a:lnTo>
                  <a:pt x="12126" y="1485"/>
                </a:lnTo>
                <a:lnTo>
                  <a:pt x="12116" y="1511"/>
                </a:lnTo>
                <a:lnTo>
                  <a:pt x="12107" y="1536"/>
                </a:lnTo>
                <a:lnTo>
                  <a:pt x="12097" y="1562"/>
                </a:lnTo>
                <a:lnTo>
                  <a:pt x="12089" y="1588"/>
                </a:lnTo>
                <a:lnTo>
                  <a:pt x="12081" y="1615"/>
                </a:lnTo>
                <a:lnTo>
                  <a:pt x="12073" y="1642"/>
                </a:lnTo>
                <a:lnTo>
                  <a:pt x="12066" y="1670"/>
                </a:lnTo>
                <a:lnTo>
                  <a:pt x="12061" y="1697"/>
                </a:lnTo>
                <a:lnTo>
                  <a:pt x="12055" y="1725"/>
                </a:lnTo>
                <a:lnTo>
                  <a:pt x="12051" y="1753"/>
                </a:lnTo>
                <a:lnTo>
                  <a:pt x="12046" y="1781"/>
                </a:lnTo>
                <a:lnTo>
                  <a:pt x="12043" y="1810"/>
                </a:lnTo>
                <a:lnTo>
                  <a:pt x="12041" y="1839"/>
                </a:lnTo>
                <a:lnTo>
                  <a:pt x="12039" y="1867"/>
                </a:lnTo>
                <a:lnTo>
                  <a:pt x="12038" y="1896"/>
                </a:lnTo>
                <a:lnTo>
                  <a:pt x="12037" y="1926"/>
                </a:lnTo>
                <a:lnTo>
                  <a:pt x="12038" y="1955"/>
                </a:lnTo>
                <a:lnTo>
                  <a:pt x="12039" y="1984"/>
                </a:lnTo>
                <a:lnTo>
                  <a:pt x="12041" y="2013"/>
                </a:lnTo>
                <a:lnTo>
                  <a:pt x="12043" y="2042"/>
                </a:lnTo>
                <a:lnTo>
                  <a:pt x="12046" y="2070"/>
                </a:lnTo>
                <a:lnTo>
                  <a:pt x="12051" y="2098"/>
                </a:lnTo>
                <a:lnTo>
                  <a:pt x="12055" y="2126"/>
                </a:lnTo>
                <a:lnTo>
                  <a:pt x="12061" y="2154"/>
                </a:lnTo>
                <a:lnTo>
                  <a:pt x="12066" y="2182"/>
                </a:lnTo>
                <a:lnTo>
                  <a:pt x="12073" y="2209"/>
                </a:lnTo>
                <a:lnTo>
                  <a:pt x="12081" y="2236"/>
                </a:lnTo>
                <a:lnTo>
                  <a:pt x="12089" y="2263"/>
                </a:lnTo>
                <a:lnTo>
                  <a:pt x="12097" y="2289"/>
                </a:lnTo>
                <a:lnTo>
                  <a:pt x="12107" y="2316"/>
                </a:lnTo>
                <a:lnTo>
                  <a:pt x="12116" y="2341"/>
                </a:lnTo>
                <a:lnTo>
                  <a:pt x="12126" y="2366"/>
                </a:lnTo>
                <a:lnTo>
                  <a:pt x="12138" y="2392"/>
                </a:lnTo>
                <a:lnTo>
                  <a:pt x="12149" y="2417"/>
                </a:lnTo>
                <a:lnTo>
                  <a:pt x="12162" y="2442"/>
                </a:lnTo>
                <a:lnTo>
                  <a:pt x="12174" y="2466"/>
                </a:lnTo>
                <a:lnTo>
                  <a:pt x="12187" y="2490"/>
                </a:lnTo>
                <a:lnTo>
                  <a:pt x="12202" y="2513"/>
                </a:lnTo>
                <a:lnTo>
                  <a:pt x="12216" y="2536"/>
                </a:lnTo>
                <a:lnTo>
                  <a:pt x="12231" y="2559"/>
                </a:lnTo>
                <a:lnTo>
                  <a:pt x="12247" y="2582"/>
                </a:lnTo>
                <a:lnTo>
                  <a:pt x="12263" y="2604"/>
                </a:lnTo>
                <a:lnTo>
                  <a:pt x="12280" y="2625"/>
                </a:lnTo>
                <a:lnTo>
                  <a:pt x="12296" y="2646"/>
                </a:lnTo>
                <a:lnTo>
                  <a:pt x="12314" y="2667"/>
                </a:lnTo>
                <a:lnTo>
                  <a:pt x="12333" y="2687"/>
                </a:lnTo>
                <a:lnTo>
                  <a:pt x="12350" y="2707"/>
                </a:lnTo>
                <a:lnTo>
                  <a:pt x="12370" y="2727"/>
                </a:lnTo>
                <a:lnTo>
                  <a:pt x="12390" y="2745"/>
                </a:lnTo>
                <a:lnTo>
                  <a:pt x="12409" y="2764"/>
                </a:lnTo>
                <a:lnTo>
                  <a:pt x="12429" y="2783"/>
                </a:lnTo>
                <a:lnTo>
                  <a:pt x="12450" y="2800"/>
                </a:lnTo>
                <a:lnTo>
                  <a:pt x="12472" y="2817"/>
                </a:lnTo>
                <a:lnTo>
                  <a:pt x="12493" y="2834"/>
                </a:lnTo>
                <a:lnTo>
                  <a:pt x="12515" y="2850"/>
                </a:lnTo>
                <a:lnTo>
                  <a:pt x="12538" y="2866"/>
                </a:lnTo>
                <a:lnTo>
                  <a:pt x="12561" y="2880"/>
                </a:lnTo>
                <a:lnTo>
                  <a:pt x="12584" y="2895"/>
                </a:lnTo>
                <a:lnTo>
                  <a:pt x="12607" y="2909"/>
                </a:lnTo>
                <a:lnTo>
                  <a:pt x="12631" y="2922"/>
                </a:lnTo>
                <a:lnTo>
                  <a:pt x="12655" y="2935"/>
                </a:lnTo>
                <a:lnTo>
                  <a:pt x="12680" y="2947"/>
                </a:lnTo>
                <a:lnTo>
                  <a:pt x="12705" y="2959"/>
                </a:lnTo>
                <a:lnTo>
                  <a:pt x="12730" y="2970"/>
                </a:lnTo>
                <a:lnTo>
                  <a:pt x="12756" y="2981"/>
                </a:lnTo>
                <a:lnTo>
                  <a:pt x="12782" y="2990"/>
                </a:lnTo>
                <a:lnTo>
                  <a:pt x="12807" y="2999"/>
                </a:lnTo>
                <a:lnTo>
                  <a:pt x="12834" y="3008"/>
                </a:lnTo>
                <a:lnTo>
                  <a:pt x="12861" y="3016"/>
                </a:lnTo>
                <a:lnTo>
                  <a:pt x="12888" y="3023"/>
                </a:lnTo>
                <a:lnTo>
                  <a:pt x="12915" y="3030"/>
                </a:lnTo>
                <a:lnTo>
                  <a:pt x="12943" y="3036"/>
                </a:lnTo>
                <a:lnTo>
                  <a:pt x="12971" y="3041"/>
                </a:lnTo>
                <a:lnTo>
                  <a:pt x="12999" y="3046"/>
                </a:lnTo>
                <a:lnTo>
                  <a:pt x="13027" y="3050"/>
                </a:lnTo>
                <a:lnTo>
                  <a:pt x="13055" y="3053"/>
                </a:lnTo>
                <a:lnTo>
                  <a:pt x="13084" y="3055"/>
                </a:lnTo>
                <a:lnTo>
                  <a:pt x="13113" y="3057"/>
                </a:lnTo>
                <a:lnTo>
                  <a:pt x="13142" y="3058"/>
                </a:lnTo>
                <a:lnTo>
                  <a:pt x="13171" y="3059"/>
                </a:lnTo>
                <a:lnTo>
                  <a:pt x="13200" y="3058"/>
                </a:lnTo>
                <a:lnTo>
                  <a:pt x="13231" y="3057"/>
                </a:lnTo>
                <a:lnTo>
                  <a:pt x="13259" y="3055"/>
                </a:lnTo>
                <a:lnTo>
                  <a:pt x="13288" y="3053"/>
                </a:lnTo>
                <a:lnTo>
                  <a:pt x="13317" y="3050"/>
                </a:lnTo>
                <a:lnTo>
                  <a:pt x="13345" y="3046"/>
                </a:lnTo>
                <a:lnTo>
                  <a:pt x="13373" y="3041"/>
                </a:lnTo>
                <a:lnTo>
                  <a:pt x="13401" y="3036"/>
                </a:lnTo>
                <a:lnTo>
                  <a:pt x="13428" y="3030"/>
                </a:lnTo>
                <a:lnTo>
                  <a:pt x="13456" y="3023"/>
                </a:lnTo>
                <a:lnTo>
                  <a:pt x="13482" y="3016"/>
                </a:lnTo>
                <a:lnTo>
                  <a:pt x="13508" y="3008"/>
                </a:lnTo>
                <a:lnTo>
                  <a:pt x="13535" y="2999"/>
                </a:lnTo>
                <a:lnTo>
                  <a:pt x="13561" y="2990"/>
                </a:lnTo>
                <a:lnTo>
                  <a:pt x="13587" y="2981"/>
                </a:lnTo>
                <a:lnTo>
                  <a:pt x="13613" y="2970"/>
                </a:lnTo>
                <a:lnTo>
                  <a:pt x="13638" y="2959"/>
                </a:lnTo>
                <a:lnTo>
                  <a:pt x="13663" y="2947"/>
                </a:lnTo>
                <a:lnTo>
                  <a:pt x="13688" y="2935"/>
                </a:lnTo>
                <a:lnTo>
                  <a:pt x="13713" y="2922"/>
                </a:lnTo>
                <a:lnTo>
                  <a:pt x="13737" y="2909"/>
                </a:lnTo>
                <a:lnTo>
                  <a:pt x="13759" y="2895"/>
                </a:lnTo>
                <a:lnTo>
                  <a:pt x="13783" y="2880"/>
                </a:lnTo>
                <a:lnTo>
                  <a:pt x="13806" y="2866"/>
                </a:lnTo>
                <a:lnTo>
                  <a:pt x="13828" y="2850"/>
                </a:lnTo>
                <a:lnTo>
                  <a:pt x="13851" y="2834"/>
                </a:lnTo>
                <a:lnTo>
                  <a:pt x="13872" y="2817"/>
                </a:lnTo>
                <a:lnTo>
                  <a:pt x="13893" y="2800"/>
                </a:lnTo>
                <a:lnTo>
                  <a:pt x="13914" y="2783"/>
                </a:lnTo>
                <a:lnTo>
                  <a:pt x="13935" y="2764"/>
                </a:lnTo>
                <a:lnTo>
                  <a:pt x="13954" y="2745"/>
                </a:lnTo>
                <a:lnTo>
                  <a:pt x="13974" y="2727"/>
                </a:lnTo>
                <a:lnTo>
                  <a:pt x="13993" y="2707"/>
                </a:lnTo>
                <a:lnTo>
                  <a:pt x="14011" y="2687"/>
                </a:lnTo>
                <a:lnTo>
                  <a:pt x="14029" y="2667"/>
                </a:lnTo>
                <a:lnTo>
                  <a:pt x="14047" y="2646"/>
                </a:lnTo>
                <a:lnTo>
                  <a:pt x="14064" y="2625"/>
                </a:lnTo>
                <a:lnTo>
                  <a:pt x="14081" y="2604"/>
                </a:lnTo>
                <a:lnTo>
                  <a:pt x="14096" y="2582"/>
                </a:lnTo>
                <a:lnTo>
                  <a:pt x="14112" y="2559"/>
                </a:lnTo>
                <a:lnTo>
                  <a:pt x="14127" y="2536"/>
                </a:lnTo>
                <a:lnTo>
                  <a:pt x="14142" y="2513"/>
                </a:lnTo>
                <a:lnTo>
                  <a:pt x="14155" y="2490"/>
                </a:lnTo>
                <a:lnTo>
                  <a:pt x="14169" y="2466"/>
                </a:lnTo>
                <a:lnTo>
                  <a:pt x="14181" y="2442"/>
                </a:lnTo>
                <a:lnTo>
                  <a:pt x="14194" y="2417"/>
                </a:lnTo>
                <a:lnTo>
                  <a:pt x="14205" y="2392"/>
                </a:lnTo>
                <a:lnTo>
                  <a:pt x="14217" y="2366"/>
                </a:lnTo>
                <a:lnTo>
                  <a:pt x="14227" y="2341"/>
                </a:lnTo>
                <a:lnTo>
                  <a:pt x="14237" y="2316"/>
                </a:lnTo>
                <a:lnTo>
                  <a:pt x="14247" y="2289"/>
                </a:lnTo>
                <a:lnTo>
                  <a:pt x="14255" y="2263"/>
                </a:lnTo>
                <a:lnTo>
                  <a:pt x="14263" y="2236"/>
                </a:lnTo>
                <a:lnTo>
                  <a:pt x="14271" y="2209"/>
                </a:lnTo>
                <a:lnTo>
                  <a:pt x="14277" y="2182"/>
                </a:lnTo>
                <a:lnTo>
                  <a:pt x="14283" y="2154"/>
                </a:lnTo>
                <a:lnTo>
                  <a:pt x="14288" y="2126"/>
                </a:lnTo>
                <a:lnTo>
                  <a:pt x="14292" y="2098"/>
                </a:lnTo>
                <a:lnTo>
                  <a:pt x="14296" y="2070"/>
                </a:lnTo>
                <a:lnTo>
                  <a:pt x="14300" y="2042"/>
                </a:lnTo>
                <a:lnTo>
                  <a:pt x="14303" y="2013"/>
                </a:lnTo>
                <a:lnTo>
                  <a:pt x="14305" y="1984"/>
                </a:lnTo>
                <a:lnTo>
                  <a:pt x="14306" y="1955"/>
                </a:lnTo>
                <a:lnTo>
                  <a:pt x="14306" y="1926"/>
                </a:lnTo>
                <a:lnTo>
                  <a:pt x="14306" y="1896"/>
                </a:lnTo>
                <a:lnTo>
                  <a:pt x="14305" y="1867"/>
                </a:lnTo>
                <a:lnTo>
                  <a:pt x="14303" y="1839"/>
                </a:lnTo>
                <a:lnTo>
                  <a:pt x="14300" y="1810"/>
                </a:lnTo>
                <a:lnTo>
                  <a:pt x="14296" y="1781"/>
                </a:lnTo>
                <a:lnTo>
                  <a:pt x="14292" y="1753"/>
                </a:lnTo>
                <a:lnTo>
                  <a:pt x="14288" y="1725"/>
                </a:lnTo>
                <a:lnTo>
                  <a:pt x="14283" y="1697"/>
                </a:lnTo>
                <a:lnTo>
                  <a:pt x="14277" y="1670"/>
                </a:lnTo>
                <a:lnTo>
                  <a:pt x="14271" y="1642"/>
                </a:lnTo>
                <a:lnTo>
                  <a:pt x="14263" y="1615"/>
                </a:lnTo>
                <a:lnTo>
                  <a:pt x="14255" y="1588"/>
                </a:lnTo>
                <a:lnTo>
                  <a:pt x="14247" y="1562"/>
                </a:lnTo>
                <a:lnTo>
                  <a:pt x="14237" y="1536"/>
                </a:lnTo>
                <a:lnTo>
                  <a:pt x="14227" y="1511"/>
                </a:lnTo>
                <a:lnTo>
                  <a:pt x="14217" y="1485"/>
                </a:lnTo>
                <a:lnTo>
                  <a:pt x="14205" y="1460"/>
                </a:lnTo>
                <a:lnTo>
                  <a:pt x="14194" y="1434"/>
                </a:lnTo>
                <a:lnTo>
                  <a:pt x="14181" y="1410"/>
                </a:lnTo>
                <a:lnTo>
                  <a:pt x="14169" y="1385"/>
                </a:lnTo>
                <a:lnTo>
                  <a:pt x="14155" y="1361"/>
                </a:lnTo>
                <a:lnTo>
                  <a:pt x="14142" y="1338"/>
                </a:lnTo>
                <a:lnTo>
                  <a:pt x="14127" y="1315"/>
                </a:lnTo>
                <a:lnTo>
                  <a:pt x="14112" y="1292"/>
                </a:lnTo>
                <a:lnTo>
                  <a:pt x="14096" y="1269"/>
                </a:lnTo>
                <a:lnTo>
                  <a:pt x="14081" y="1247"/>
                </a:lnTo>
                <a:lnTo>
                  <a:pt x="14064" y="1226"/>
                </a:lnTo>
                <a:lnTo>
                  <a:pt x="14047" y="1205"/>
                </a:lnTo>
                <a:lnTo>
                  <a:pt x="14029" y="1184"/>
                </a:lnTo>
                <a:lnTo>
                  <a:pt x="14011" y="1163"/>
                </a:lnTo>
                <a:lnTo>
                  <a:pt x="13993" y="1144"/>
                </a:lnTo>
                <a:lnTo>
                  <a:pt x="13974" y="1124"/>
                </a:lnTo>
                <a:close/>
                <a:moveTo>
                  <a:pt x="8285" y="0"/>
                </a:moveTo>
                <a:lnTo>
                  <a:pt x="8334" y="1"/>
                </a:lnTo>
                <a:lnTo>
                  <a:pt x="8383" y="2"/>
                </a:lnTo>
                <a:lnTo>
                  <a:pt x="8433" y="5"/>
                </a:lnTo>
                <a:lnTo>
                  <a:pt x="8482" y="10"/>
                </a:lnTo>
                <a:lnTo>
                  <a:pt x="8529" y="16"/>
                </a:lnTo>
                <a:lnTo>
                  <a:pt x="8578" y="22"/>
                </a:lnTo>
                <a:lnTo>
                  <a:pt x="8626" y="30"/>
                </a:lnTo>
                <a:lnTo>
                  <a:pt x="8672" y="39"/>
                </a:lnTo>
                <a:lnTo>
                  <a:pt x="8720" y="50"/>
                </a:lnTo>
                <a:lnTo>
                  <a:pt x="8766" y="61"/>
                </a:lnTo>
                <a:lnTo>
                  <a:pt x="8812" y="74"/>
                </a:lnTo>
                <a:lnTo>
                  <a:pt x="8857" y="87"/>
                </a:lnTo>
                <a:lnTo>
                  <a:pt x="8903" y="102"/>
                </a:lnTo>
                <a:lnTo>
                  <a:pt x="8947" y="117"/>
                </a:lnTo>
                <a:lnTo>
                  <a:pt x="8991" y="134"/>
                </a:lnTo>
                <a:lnTo>
                  <a:pt x="9034" y="151"/>
                </a:lnTo>
                <a:lnTo>
                  <a:pt x="9078" y="170"/>
                </a:lnTo>
                <a:lnTo>
                  <a:pt x="9120" y="190"/>
                </a:lnTo>
                <a:lnTo>
                  <a:pt x="9162" y="210"/>
                </a:lnTo>
                <a:lnTo>
                  <a:pt x="9203" y="232"/>
                </a:lnTo>
                <a:lnTo>
                  <a:pt x="9244" y="255"/>
                </a:lnTo>
                <a:lnTo>
                  <a:pt x="9284" y="279"/>
                </a:lnTo>
                <a:lnTo>
                  <a:pt x="9324" y="304"/>
                </a:lnTo>
                <a:lnTo>
                  <a:pt x="9362" y="328"/>
                </a:lnTo>
                <a:lnTo>
                  <a:pt x="9400" y="355"/>
                </a:lnTo>
                <a:lnTo>
                  <a:pt x="9438" y="382"/>
                </a:lnTo>
                <a:lnTo>
                  <a:pt x="9474" y="410"/>
                </a:lnTo>
                <a:lnTo>
                  <a:pt x="9510" y="439"/>
                </a:lnTo>
                <a:lnTo>
                  <a:pt x="9545" y="469"/>
                </a:lnTo>
                <a:lnTo>
                  <a:pt x="9581" y="500"/>
                </a:lnTo>
                <a:lnTo>
                  <a:pt x="9614" y="531"/>
                </a:lnTo>
                <a:lnTo>
                  <a:pt x="9647" y="564"/>
                </a:lnTo>
                <a:lnTo>
                  <a:pt x="9679" y="597"/>
                </a:lnTo>
                <a:lnTo>
                  <a:pt x="9711" y="631"/>
                </a:lnTo>
                <a:lnTo>
                  <a:pt x="9741" y="665"/>
                </a:lnTo>
                <a:lnTo>
                  <a:pt x="9772" y="700"/>
                </a:lnTo>
                <a:lnTo>
                  <a:pt x="9801" y="737"/>
                </a:lnTo>
                <a:lnTo>
                  <a:pt x="9829" y="774"/>
                </a:lnTo>
                <a:lnTo>
                  <a:pt x="9857" y="811"/>
                </a:lnTo>
                <a:lnTo>
                  <a:pt x="9882" y="850"/>
                </a:lnTo>
                <a:lnTo>
                  <a:pt x="9908" y="888"/>
                </a:lnTo>
                <a:lnTo>
                  <a:pt x="9932" y="927"/>
                </a:lnTo>
                <a:lnTo>
                  <a:pt x="9956" y="968"/>
                </a:lnTo>
                <a:lnTo>
                  <a:pt x="9979" y="1008"/>
                </a:lnTo>
                <a:lnTo>
                  <a:pt x="10001" y="1049"/>
                </a:lnTo>
                <a:lnTo>
                  <a:pt x="10021" y="1091"/>
                </a:lnTo>
                <a:lnTo>
                  <a:pt x="10041" y="1133"/>
                </a:lnTo>
                <a:lnTo>
                  <a:pt x="10060" y="1176"/>
                </a:lnTo>
                <a:lnTo>
                  <a:pt x="10078" y="1219"/>
                </a:lnTo>
                <a:lnTo>
                  <a:pt x="10095" y="1264"/>
                </a:lnTo>
                <a:lnTo>
                  <a:pt x="10111" y="1308"/>
                </a:lnTo>
                <a:lnTo>
                  <a:pt x="10125" y="1353"/>
                </a:lnTo>
                <a:lnTo>
                  <a:pt x="10139" y="1399"/>
                </a:lnTo>
                <a:lnTo>
                  <a:pt x="10151" y="1444"/>
                </a:lnTo>
                <a:lnTo>
                  <a:pt x="10162" y="1491"/>
                </a:lnTo>
                <a:lnTo>
                  <a:pt x="10173" y="1537"/>
                </a:lnTo>
                <a:lnTo>
                  <a:pt x="10181" y="1585"/>
                </a:lnTo>
                <a:lnTo>
                  <a:pt x="10189" y="1633"/>
                </a:lnTo>
                <a:lnTo>
                  <a:pt x="10197" y="1680"/>
                </a:lnTo>
                <a:lnTo>
                  <a:pt x="10202" y="1729"/>
                </a:lnTo>
                <a:lnTo>
                  <a:pt x="10206" y="1778"/>
                </a:lnTo>
                <a:lnTo>
                  <a:pt x="10209" y="1827"/>
                </a:lnTo>
                <a:lnTo>
                  <a:pt x="10211" y="1876"/>
                </a:lnTo>
                <a:lnTo>
                  <a:pt x="10212" y="1926"/>
                </a:lnTo>
                <a:lnTo>
                  <a:pt x="10211" y="1976"/>
                </a:lnTo>
                <a:lnTo>
                  <a:pt x="10209" y="2024"/>
                </a:lnTo>
                <a:lnTo>
                  <a:pt x="10206" y="2074"/>
                </a:lnTo>
                <a:lnTo>
                  <a:pt x="10202" y="2123"/>
                </a:lnTo>
                <a:lnTo>
                  <a:pt x="10197" y="2170"/>
                </a:lnTo>
                <a:lnTo>
                  <a:pt x="10189" y="2219"/>
                </a:lnTo>
                <a:lnTo>
                  <a:pt x="10181" y="2267"/>
                </a:lnTo>
                <a:lnTo>
                  <a:pt x="10173" y="2313"/>
                </a:lnTo>
                <a:lnTo>
                  <a:pt x="10162" y="2360"/>
                </a:lnTo>
                <a:lnTo>
                  <a:pt x="10151" y="2407"/>
                </a:lnTo>
                <a:lnTo>
                  <a:pt x="10139" y="2452"/>
                </a:lnTo>
                <a:lnTo>
                  <a:pt x="10125" y="2498"/>
                </a:lnTo>
                <a:lnTo>
                  <a:pt x="10111" y="2543"/>
                </a:lnTo>
                <a:lnTo>
                  <a:pt x="10095" y="2588"/>
                </a:lnTo>
                <a:lnTo>
                  <a:pt x="10078" y="2631"/>
                </a:lnTo>
                <a:lnTo>
                  <a:pt x="10060" y="2675"/>
                </a:lnTo>
                <a:lnTo>
                  <a:pt x="10041" y="2719"/>
                </a:lnTo>
                <a:lnTo>
                  <a:pt x="10021" y="2760"/>
                </a:lnTo>
                <a:lnTo>
                  <a:pt x="10001" y="2802"/>
                </a:lnTo>
                <a:lnTo>
                  <a:pt x="9979" y="2844"/>
                </a:lnTo>
                <a:lnTo>
                  <a:pt x="9956" y="2884"/>
                </a:lnTo>
                <a:lnTo>
                  <a:pt x="9932" y="2924"/>
                </a:lnTo>
                <a:lnTo>
                  <a:pt x="9908" y="2963"/>
                </a:lnTo>
                <a:lnTo>
                  <a:pt x="9882" y="3002"/>
                </a:lnTo>
                <a:lnTo>
                  <a:pt x="9857" y="3041"/>
                </a:lnTo>
                <a:lnTo>
                  <a:pt x="9829" y="3078"/>
                </a:lnTo>
                <a:lnTo>
                  <a:pt x="9801" y="3114"/>
                </a:lnTo>
                <a:lnTo>
                  <a:pt x="9772" y="3151"/>
                </a:lnTo>
                <a:lnTo>
                  <a:pt x="9741" y="3186"/>
                </a:lnTo>
                <a:lnTo>
                  <a:pt x="9711" y="3220"/>
                </a:lnTo>
                <a:lnTo>
                  <a:pt x="9679" y="3254"/>
                </a:lnTo>
                <a:lnTo>
                  <a:pt x="9647" y="3287"/>
                </a:lnTo>
                <a:lnTo>
                  <a:pt x="9614" y="3319"/>
                </a:lnTo>
                <a:lnTo>
                  <a:pt x="9581" y="3350"/>
                </a:lnTo>
                <a:lnTo>
                  <a:pt x="9545" y="3382"/>
                </a:lnTo>
                <a:lnTo>
                  <a:pt x="9510" y="3412"/>
                </a:lnTo>
                <a:lnTo>
                  <a:pt x="9474" y="3441"/>
                </a:lnTo>
                <a:lnTo>
                  <a:pt x="9438" y="3469"/>
                </a:lnTo>
                <a:lnTo>
                  <a:pt x="9400" y="3496"/>
                </a:lnTo>
                <a:lnTo>
                  <a:pt x="9362" y="3522"/>
                </a:lnTo>
                <a:lnTo>
                  <a:pt x="9324" y="3547"/>
                </a:lnTo>
                <a:lnTo>
                  <a:pt x="9284" y="3572"/>
                </a:lnTo>
                <a:lnTo>
                  <a:pt x="9244" y="3596"/>
                </a:lnTo>
                <a:lnTo>
                  <a:pt x="9203" y="3619"/>
                </a:lnTo>
                <a:lnTo>
                  <a:pt x="9162" y="3641"/>
                </a:lnTo>
                <a:lnTo>
                  <a:pt x="9120" y="3661"/>
                </a:lnTo>
                <a:lnTo>
                  <a:pt x="9078" y="3681"/>
                </a:lnTo>
                <a:lnTo>
                  <a:pt x="9034" y="3700"/>
                </a:lnTo>
                <a:lnTo>
                  <a:pt x="8991" y="3717"/>
                </a:lnTo>
                <a:lnTo>
                  <a:pt x="8947" y="3735"/>
                </a:lnTo>
                <a:lnTo>
                  <a:pt x="8903" y="3750"/>
                </a:lnTo>
                <a:lnTo>
                  <a:pt x="8857" y="3765"/>
                </a:lnTo>
                <a:lnTo>
                  <a:pt x="8812" y="3778"/>
                </a:lnTo>
                <a:lnTo>
                  <a:pt x="8766" y="3791"/>
                </a:lnTo>
                <a:lnTo>
                  <a:pt x="8720" y="3802"/>
                </a:lnTo>
                <a:lnTo>
                  <a:pt x="8672" y="3813"/>
                </a:lnTo>
                <a:lnTo>
                  <a:pt x="8626" y="3821"/>
                </a:lnTo>
                <a:lnTo>
                  <a:pt x="8578" y="3829"/>
                </a:lnTo>
                <a:lnTo>
                  <a:pt x="8529" y="3835"/>
                </a:lnTo>
                <a:lnTo>
                  <a:pt x="8482" y="3842"/>
                </a:lnTo>
                <a:lnTo>
                  <a:pt x="8433" y="3846"/>
                </a:lnTo>
                <a:lnTo>
                  <a:pt x="8383" y="3849"/>
                </a:lnTo>
                <a:lnTo>
                  <a:pt x="8334" y="3851"/>
                </a:lnTo>
                <a:lnTo>
                  <a:pt x="8285" y="3851"/>
                </a:lnTo>
                <a:lnTo>
                  <a:pt x="8235" y="3851"/>
                </a:lnTo>
                <a:lnTo>
                  <a:pt x="8185" y="3849"/>
                </a:lnTo>
                <a:lnTo>
                  <a:pt x="8136" y="3846"/>
                </a:lnTo>
                <a:lnTo>
                  <a:pt x="8088" y="3842"/>
                </a:lnTo>
                <a:lnTo>
                  <a:pt x="8039" y="3835"/>
                </a:lnTo>
                <a:lnTo>
                  <a:pt x="7991" y="3829"/>
                </a:lnTo>
                <a:lnTo>
                  <a:pt x="7943" y="3821"/>
                </a:lnTo>
                <a:lnTo>
                  <a:pt x="7896" y="3813"/>
                </a:lnTo>
                <a:lnTo>
                  <a:pt x="7849" y="3802"/>
                </a:lnTo>
                <a:lnTo>
                  <a:pt x="7802" y="3791"/>
                </a:lnTo>
                <a:lnTo>
                  <a:pt x="7757" y="3778"/>
                </a:lnTo>
                <a:lnTo>
                  <a:pt x="7711" y="3765"/>
                </a:lnTo>
                <a:lnTo>
                  <a:pt x="7667" y="3750"/>
                </a:lnTo>
                <a:lnTo>
                  <a:pt x="7622" y="3735"/>
                </a:lnTo>
                <a:lnTo>
                  <a:pt x="7577" y="3717"/>
                </a:lnTo>
                <a:lnTo>
                  <a:pt x="7534" y="3700"/>
                </a:lnTo>
                <a:lnTo>
                  <a:pt x="7491" y="3681"/>
                </a:lnTo>
                <a:lnTo>
                  <a:pt x="7449" y="3661"/>
                </a:lnTo>
                <a:lnTo>
                  <a:pt x="7407" y="3641"/>
                </a:lnTo>
                <a:lnTo>
                  <a:pt x="7366" y="3619"/>
                </a:lnTo>
                <a:lnTo>
                  <a:pt x="7326" y="3596"/>
                </a:lnTo>
                <a:lnTo>
                  <a:pt x="7285" y="3572"/>
                </a:lnTo>
                <a:lnTo>
                  <a:pt x="7246" y="3547"/>
                </a:lnTo>
                <a:lnTo>
                  <a:pt x="7207" y="3522"/>
                </a:lnTo>
                <a:lnTo>
                  <a:pt x="7169" y="3496"/>
                </a:lnTo>
                <a:lnTo>
                  <a:pt x="7132" y="3469"/>
                </a:lnTo>
                <a:lnTo>
                  <a:pt x="7094" y="3441"/>
                </a:lnTo>
                <a:lnTo>
                  <a:pt x="7059" y="3412"/>
                </a:lnTo>
                <a:lnTo>
                  <a:pt x="7024" y="3382"/>
                </a:lnTo>
                <a:lnTo>
                  <a:pt x="6989" y="3350"/>
                </a:lnTo>
                <a:lnTo>
                  <a:pt x="6954" y="3319"/>
                </a:lnTo>
                <a:lnTo>
                  <a:pt x="6922" y="3287"/>
                </a:lnTo>
                <a:lnTo>
                  <a:pt x="6889" y="3254"/>
                </a:lnTo>
                <a:lnTo>
                  <a:pt x="6858" y="3220"/>
                </a:lnTo>
                <a:lnTo>
                  <a:pt x="6827" y="3186"/>
                </a:lnTo>
                <a:lnTo>
                  <a:pt x="6798" y="3151"/>
                </a:lnTo>
                <a:lnTo>
                  <a:pt x="6769" y="3114"/>
                </a:lnTo>
                <a:lnTo>
                  <a:pt x="6740" y="3078"/>
                </a:lnTo>
                <a:lnTo>
                  <a:pt x="6713" y="3041"/>
                </a:lnTo>
                <a:lnTo>
                  <a:pt x="6687" y="3002"/>
                </a:lnTo>
                <a:lnTo>
                  <a:pt x="6661" y="2963"/>
                </a:lnTo>
                <a:lnTo>
                  <a:pt x="6636" y="2924"/>
                </a:lnTo>
                <a:lnTo>
                  <a:pt x="6612" y="2884"/>
                </a:lnTo>
                <a:lnTo>
                  <a:pt x="6590" y="2844"/>
                </a:lnTo>
                <a:lnTo>
                  <a:pt x="6569" y="2802"/>
                </a:lnTo>
                <a:lnTo>
                  <a:pt x="6547" y="2760"/>
                </a:lnTo>
                <a:lnTo>
                  <a:pt x="6527" y="2719"/>
                </a:lnTo>
                <a:lnTo>
                  <a:pt x="6508" y="2675"/>
                </a:lnTo>
                <a:lnTo>
                  <a:pt x="6491" y="2631"/>
                </a:lnTo>
                <a:lnTo>
                  <a:pt x="6474" y="2588"/>
                </a:lnTo>
                <a:lnTo>
                  <a:pt x="6459" y="2543"/>
                </a:lnTo>
                <a:lnTo>
                  <a:pt x="6444" y="2498"/>
                </a:lnTo>
                <a:lnTo>
                  <a:pt x="6431" y="2452"/>
                </a:lnTo>
                <a:lnTo>
                  <a:pt x="6418" y="2407"/>
                </a:lnTo>
                <a:lnTo>
                  <a:pt x="6407" y="2360"/>
                </a:lnTo>
                <a:lnTo>
                  <a:pt x="6396" y="2313"/>
                </a:lnTo>
                <a:lnTo>
                  <a:pt x="6387" y="2267"/>
                </a:lnTo>
                <a:lnTo>
                  <a:pt x="6380" y="2219"/>
                </a:lnTo>
                <a:lnTo>
                  <a:pt x="6373" y="2170"/>
                </a:lnTo>
                <a:lnTo>
                  <a:pt x="6367" y="2123"/>
                </a:lnTo>
                <a:lnTo>
                  <a:pt x="6363" y="2074"/>
                </a:lnTo>
                <a:lnTo>
                  <a:pt x="6360" y="2024"/>
                </a:lnTo>
                <a:lnTo>
                  <a:pt x="6358" y="1976"/>
                </a:lnTo>
                <a:lnTo>
                  <a:pt x="6357" y="1926"/>
                </a:lnTo>
                <a:lnTo>
                  <a:pt x="6358" y="1876"/>
                </a:lnTo>
                <a:lnTo>
                  <a:pt x="6360" y="1827"/>
                </a:lnTo>
                <a:lnTo>
                  <a:pt x="6363" y="1778"/>
                </a:lnTo>
                <a:lnTo>
                  <a:pt x="6367" y="1729"/>
                </a:lnTo>
                <a:lnTo>
                  <a:pt x="6373" y="1680"/>
                </a:lnTo>
                <a:lnTo>
                  <a:pt x="6380" y="1633"/>
                </a:lnTo>
                <a:lnTo>
                  <a:pt x="6387" y="1585"/>
                </a:lnTo>
                <a:lnTo>
                  <a:pt x="6396" y="1537"/>
                </a:lnTo>
                <a:lnTo>
                  <a:pt x="6407" y="1491"/>
                </a:lnTo>
                <a:lnTo>
                  <a:pt x="6418" y="1444"/>
                </a:lnTo>
                <a:lnTo>
                  <a:pt x="6431" y="1399"/>
                </a:lnTo>
                <a:lnTo>
                  <a:pt x="6444" y="1353"/>
                </a:lnTo>
                <a:lnTo>
                  <a:pt x="6459" y="1308"/>
                </a:lnTo>
                <a:lnTo>
                  <a:pt x="6474" y="1264"/>
                </a:lnTo>
                <a:lnTo>
                  <a:pt x="6491" y="1219"/>
                </a:lnTo>
                <a:lnTo>
                  <a:pt x="6508" y="1176"/>
                </a:lnTo>
                <a:lnTo>
                  <a:pt x="6527" y="1133"/>
                </a:lnTo>
                <a:lnTo>
                  <a:pt x="6547" y="1091"/>
                </a:lnTo>
                <a:lnTo>
                  <a:pt x="6569" y="1049"/>
                </a:lnTo>
                <a:lnTo>
                  <a:pt x="6590" y="1008"/>
                </a:lnTo>
                <a:lnTo>
                  <a:pt x="6612" y="968"/>
                </a:lnTo>
                <a:lnTo>
                  <a:pt x="6636" y="927"/>
                </a:lnTo>
                <a:lnTo>
                  <a:pt x="6661" y="888"/>
                </a:lnTo>
                <a:lnTo>
                  <a:pt x="6687" y="850"/>
                </a:lnTo>
                <a:lnTo>
                  <a:pt x="6713" y="811"/>
                </a:lnTo>
                <a:lnTo>
                  <a:pt x="6740" y="774"/>
                </a:lnTo>
                <a:lnTo>
                  <a:pt x="6769" y="737"/>
                </a:lnTo>
                <a:lnTo>
                  <a:pt x="6798" y="700"/>
                </a:lnTo>
                <a:lnTo>
                  <a:pt x="6827" y="665"/>
                </a:lnTo>
                <a:lnTo>
                  <a:pt x="6858" y="631"/>
                </a:lnTo>
                <a:lnTo>
                  <a:pt x="6889" y="597"/>
                </a:lnTo>
                <a:lnTo>
                  <a:pt x="6922" y="564"/>
                </a:lnTo>
                <a:lnTo>
                  <a:pt x="6954" y="531"/>
                </a:lnTo>
                <a:lnTo>
                  <a:pt x="6989" y="500"/>
                </a:lnTo>
                <a:lnTo>
                  <a:pt x="7024" y="469"/>
                </a:lnTo>
                <a:lnTo>
                  <a:pt x="7059" y="439"/>
                </a:lnTo>
                <a:lnTo>
                  <a:pt x="7094" y="410"/>
                </a:lnTo>
                <a:lnTo>
                  <a:pt x="7132" y="382"/>
                </a:lnTo>
                <a:lnTo>
                  <a:pt x="7169" y="355"/>
                </a:lnTo>
                <a:lnTo>
                  <a:pt x="7207" y="328"/>
                </a:lnTo>
                <a:lnTo>
                  <a:pt x="7246" y="304"/>
                </a:lnTo>
                <a:lnTo>
                  <a:pt x="7285" y="279"/>
                </a:lnTo>
                <a:lnTo>
                  <a:pt x="7326" y="255"/>
                </a:lnTo>
                <a:lnTo>
                  <a:pt x="7366" y="232"/>
                </a:lnTo>
                <a:lnTo>
                  <a:pt x="7407" y="210"/>
                </a:lnTo>
                <a:lnTo>
                  <a:pt x="7449" y="190"/>
                </a:lnTo>
                <a:lnTo>
                  <a:pt x="7491" y="170"/>
                </a:lnTo>
                <a:lnTo>
                  <a:pt x="7534" y="151"/>
                </a:lnTo>
                <a:lnTo>
                  <a:pt x="7577" y="134"/>
                </a:lnTo>
                <a:lnTo>
                  <a:pt x="7622" y="117"/>
                </a:lnTo>
                <a:lnTo>
                  <a:pt x="7667" y="102"/>
                </a:lnTo>
                <a:lnTo>
                  <a:pt x="7711" y="87"/>
                </a:lnTo>
                <a:lnTo>
                  <a:pt x="7757" y="74"/>
                </a:lnTo>
                <a:lnTo>
                  <a:pt x="7802" y="61"/>
                </a:lnTo>
                <a:lnTo>
                  <a:pt x="7849" y="50"/>
                </a:lnTo>
                <a:lnTo>
                  <a:pt x="7896" y="39"/>
                </a:lnTo>
                <a:lnTo>
                  <a:pt x="7943" y="30"/>
                </a:lnTo>
                <a:lnTo>
                  <a:pt x="7991" y="22"/>
                </a:lnTo>
                <a:lnTo>
                  <a:pt x="8039" y="16"/>
                </a:lnTo>
                <a:lnTo>
                  <a:pt x="8088" y="10"/>
                </a:lnTo>
                <a:lnTo>
                  <a:pt x="8136" y="5"/>
                </a:lnTo>
                <a:lnTo>
                  <a:pt x="8185" y="2"/>
                </a:lnTo>
                <a:lnTo>
                  <a:pt x="8235" y="1"/>
                </a:lnTo>
                <a:lnTo>
                  <a:pt x="8285" y="0"/>
                </a:lnTo>
                <a:close/>
                <a:moveTo>
                  <a:pt x="9086" y="1124"/>
                </a:moveTo>
                <a:lnTo>
                  <a:pt x="9067" y="1105"/>
                </a:lnTo>
                <a:lnTo>
                  <a:pt x="9047" y="1087"/>
                </a:lnTo>
                <a:lnTo>
                  <a:pt x="9027" y="1069"/>
                </a:lnTo>
                <a:lnTo>
                  <a:pt x="9006" y="1052"/>
                </a:lnTo>
                <a:lnTo>
                  <a:pt x="8985" y="1034"/>
                </a:lnTo>
                <a:lnTo>
                  <a:pt x="8963" y="1017"/>
                </a:lnTo>
                <a:lnTo>
                  <a:pt x="8941" y="1002"/>
                </a:lnTo>
                <a:lnTo>
                  <a:pt x="8918" y="986"/>
                </a:lnTo>
                <a:lnTo>
                  <a:pt x="8895" y="971"/>
                </a:lnTo>
                <a:lnTo>
                  <a:pt x="8873" y="956"/>
                </a:lnTo>
                <a:lnTo>
                  <a:pt x="8849" y="943"/>
                </a:lnTo>
                <a:lnTo>
                  <a:pt x="8825" y="929"/>
                </a:lnTo>
                <a:lnTo>
                  <a:pt x="8801" y="916"/>
                </a:lnTo>
                <a:lnTo>
                  <a:pt x="8776" y="904"/>
                </a:lnTo>
                <a:lnTo>
                  <a:pt x="8751" y="892"/>
                </a:lnTo>
                <a:lnTo>
                  <a:pt x="8726" y="882"/>
                </a:lnTo>
                <a:lnTo>
                  <a:pt x="8700" y="871"/>
                </a:lnTo>
                <a:lnTo>
                  <a:pt x="8674" y="861"/>
                </a:lnTo>
                <a:lnTo>
                  <a:pt x="8649" y="852"/>
                </a:lnTo>
                <a:lnTo>
                  <a:pt x="8622" y="843"/>
                </a:lnTo>
                <a:lnTo>
                  <a:pt x="8595" y="835"/>
                </a:lnTo>
                <a:lnTo>
                  <a:pt x="8568" y="828"/>
                </a:lnTo>
                <a:lnTo>
                  <a:pt x="8541" y="822"/>
                </a:lnTo>
                <a:lnTo>
                  <a:pt x="8513" y="815"/>
                </a:lnTo>
                <a:lnTo>
                  <a:pt x="8485" y="810"/>
                </a:lnTo>
                <a:lnTo>
                  <a:pt x="8457" y="805"/>
                </a:lnTo>
                <a:lnTo>
                  <a:pt x="8429" y="802"/>
                </a:lnTo>
                <a:lnTo>
                  <a:pt x="8401" y="798"/>
                </a:lnTo>
                <a:lnTo>
                  <a:pt x="8372" y="796"/>
                </a:lnTo>
                <a:lnTo>
                  <a:pt x="8343" y="794"/>
                </a:lnTo>
                <a:lnTo>
                  <a:pt x="8314" y="793"/>
                </a:lnTo>
                <a:lnTo>
                  <a:pt x="8285" y="793"/>
                </a:lnTo>
                <a:lnTo>
                  <a:pt x="8256" y="793"/>
                </a:lnTo>
                <a:lnTo>
                  <a:pt x="8227" y="794"/>
                </a:lnTo>
                <a:lnTo>
                  <a:pt x="8198" y="796"/>
                </a:lnTo>
                <a:lnTo>
                  <a:pt x="8169" y="798"/>
                </a:lnTo>
                <a:lnTo>
                  <a:pt x="8141" y="802"/>
                </a:lnTo>
                <a:lnTo>
                  <a:pt x="8111" y="805"/>
                </a:lnTo>
                <a:lnTo>
                  <a:pt x="8083" y="810"/>
                </a:lnTo>
                <a:lnTo>
                  <a:pt x="8055" y="815"/>
                </a:lnTo>
                <a:lnTo>
                  <a:pt x="8029" y="822"/>
                </a:lnTo>
                <a:lnTo>
                  <a:pt x="8001" y="828"/>
                </a:lnTo>
                <a:lnTo>
                  <a:pt x="7974" y="835"/>
                </a:lnTo>
                <a:lnTo>
                  <a:pt x="7948" y="843"/>
                </a:lnTo>
                <a:lnTo>
                  <a:pt x="7921" y="852"/>
                </a:lnTo>
                <a:lnTo>
                  <a:pt x="7895" y="861"/>
                </a:lnTo>
                <a:lnTo>
                  <a:pt x="7869" y="871"/>
                </a:lnTo>
                <a:lnTo>
                  <a:pt x="7843" y="882"/>
                </a:lnTo>
                <a:lnTo>
                  <a:pt x="7818" y="892"/>
                </a:lnTo>
                <a:lnTo>
                  <a:pt x="7793" y="904"/>
                </a:lnTo>
                <a:lnTo>
                  <a:pt x="7768" y="916"/>
                </a:lnTo>
                <a:lnTo>
                  <a:pt x="7743" y="929"/>
                </a:lnTo>
                <a:lnTo>
                  <a:pt x="7720" y="943"/>
                </a:lnTo>
                <a:lnTo>
                  <a:pt x="7697" y="956"/>
                </a:lnTo>
                <a:lnTo>
                  <a:pt x="7673" y="971"/>
                </a:lnTo>
                <a:lnTo>
                  <a:pt x="7650" y="986"/>
                </a:lnTo>
                <a:lnTo>
                  <a:pt x="7628" y="1002"/>
                </a:lnTo>
                <a:lnTo>
                  <a:pt x="7605" y="1017"/>
                </a:lnTo>
                <a:lnTo>
                  <a:pt x="7584" y="1034"/>
                </a:lnTo>
                <a:lnTo>
                  <a:pt x="7563" y="1052"/>
                </a:lnTo>
                <a:lnTo>
                  <a:pt x="7542" y="1069"/>
                </a:lnTo>
                <a:lnTo>
                  <a:pt x="7521" y="1087"/>
                </a:lnTo>
                <a:lnTo>
                  <a:pt x="7502" y="1105"/>
                </a:lnTo>
                <a:lnTo>
                  <a:pt x="7482" y="1124"/>
                </a:lnTo>
                <a:lnTo>
                  <a:pt x="7463" y="1144"/>
                </a:lnTo>
                <a:lnTo>
                  <a:pt x="7445" y="1163"/>
                </a:lnTo>
                <a:lnTo>
                  <a:pt x="7427" y="1184"/>
                </a:lnTo>
                <a:lnTo>
                  <a:pt x="7410" y="1205"/>
                </a:lnTo>
                <a:lnTo>
                  <a:pt x="7392" y="1226"/>
                </a:lnTo>
                <a:lnTo>
                  <a:pt x="7375" y="1247"/>
                </a:lnTo>
                <a:lnTo>
                  <a:pt x="7360" y="1269"/>
                </a:lnTo>
                <a:lnTo>
                  <a:pt x="7344" y="1292"/>
                </a:lnTo>
                <a:lnTo>
                  <a:pt x="7329" y="1315"/>
                </a:lnTo>
                <a:lnTo>
                  <a:pt x="7314" y="1338"/>
                </a:lnTo>
                <a:lnTo>
                  <a:pt x="7301" y="1361"/>
                </a:lnTo>
                <a:lnTo>
                  <a:pt x="7287" y="1385"/>
                </a:lnTo>
                <a:lnTo>
                  <a:pt x="7275" y="1410"/>
                </a:lnTo>
                <a:lnTo>
                  <a:pt x="7262" y="1434"/>
                </a:lnTo>
                <a:lnTo>
                  <a:pt x="7251" y="1460"/>
                </a:lnTo>
                <a:lnTo>
                  <a:pt x="7239" y="1485"/>
                </a:lnTo>
                <a:lnTo>
                  <a:pt x="7229" y="1511"/>
                </a:lnTo>
                <a:lnTo>
                  <a:pt x="7219" y="1536"/>
                </a:lnTo>
                <a:lnTo>
                  <a:pt x="7209" y="1562"/>
                </a:lnTo>
                <a:lnTo>
                  <a:pt x="7201" y="1588"/>
                </a:lnTo>
                <a:lnTo>
                  <a:pt x="7193" y="1615"/>
                </a:lnTo>
                <a:lnTo>
                  <a:pt x="7186" y="1642"/>
                </a:lnTo>
                <a:lnTo>
                  <a:pt x="7179" y="1670"/>
                </a:lnTo>
                <a:lnTo>
                  <a:pt x="7173" y="1697"/>
                </a:lnTo>
                <a:lnTo>
                  <a:pt x="7168" y="1725"/>
                </a:lnTo>
                <a:lnTo>
                  <a:pt x="7164" y="1753"/>
                </a:lnTo>
                <a:lnTo>
                  <a:pt x="7160" y="1781"/>
                </a:lnTo>
                <a:lnTo>
                  <a:pt x="7157" y="1810"/>
                </a:lnTo>
                <a:lnTo>
                  <a:pt x="7153" y="1839"/>
                </a:lnTo>
                <a:lnTo>
                  <a:pt x="7151" y="1867"/>
                </a:lnTo>
                <a:lnTo>
                  <a:pt x="7150" y="1896"/>
                </a:lnTo>
                <a:lnTo>
                  <a:pt x="7150" y="1926"/>
                </a:lnTo>
                <a:lnTo>
                  <a:pt x="7150" y="1955"/>
                </a:lnTo>
                <a:lnTo>
                  <a:pt x="7151" y="1984"/>
                </a:lnTo>
                <a:lnTo>
                  <a:pt x="7153" y="2013"/>
                </a:lnTo>
                <a:lnTo>
                  <a:pt x="7157" y="2042"/>
                </a:lnTo>
                <a:lnTo>
                  <a:pt x="7160" y="2070"/>
                </a:lnTo>
                <a:lnTo>
                  <a:pt x="7164" y="2098"/>
                </a:lnTo>
                <a:lnTo>
                  <a:pt x="7168" y="2126"/>
                </a:lnTo>
                <a:lnTo>
                  <a:pt x="7173" y="2154"/>
                </a:lnTo>
                <a:lnTo>
                  <a:pt x="7179" y="2182"/>
                </a:lnTo>
                <a:lnTo>
                  <a:pt x="7186" y="2209"/>
                </a:lnTo>
                <a:lnTo>
                  <a:pt x="7193" y="2236"/>
                </a:lnTo>
                <a:lnTo>
                  <a:pt x="7201" y="2263"/>
                </a:lnTo>
                <a:lnTo>
                  <a:pt x="7209" y="2289"/>
                </a:lnTo>
                <a:lnTo>
                  <a:pt x="7219" y="2316"/>
                </a:lnTo>
                <a:lnTo>
                  <a:pt x="7229" y="2341"/>
                </a:lnTo>
                <a:lnTo>
                  <a:pt x="7239" y="2366"/>
                </a:lnTo>
                <a:lnTo>
                  <a:pt x="7251" y="2392"/>
                </a:lnTo>
                <a:lnTo>
                  <a:pt x="7262" y="2417"/>
                </a:lnTo>
                <a:lnTo>
                  <a:pt x="7275" y="2442"/>
                </a:lnTo>
                <a:lnTo>
                  <a:pt x="7287" y="2466"/>
                </a:lnTo>
                <a:lnTo>
                  <a:pt x="7301" y="2490"/>
                </a:lnTo>
                <a:lnTo>
                  <a:pt x="7314" y="2513"/>
                </a:lnTo>
                <a:lnTo>
                  <a:pt x="7329" y="2536"/>
                </a:lnTo>
                <a:lnTo>
                  <a:pt x="7344" y="2559"/>
                </a:lnTo>
                <a:lnTo>
                  <a:pt x="7360" y="2582"/>
                </a:lnTo>
                <a:lnTo>
                  <a:pt x="7375" y="2604"/>
                </a:lnTo>
                <a:lnTo>
                  <a:pt x="7392" y="2625"/>
                </a:lnTo>
                <a:lnTo>
                  <a:pt x="7410" y="2646"/>
                </a:lnTo>
                <a:lnTo>
                  <a:pt x="7427" y="2667"/>
                </a:lnTo>
                <a:lnTo>
                  <a:pt x="7445" y="2687"/>
                </a:lnTo>
                <a:lnTo>
                  <a:pt x="7463" y="2707"/>
                </a:lnTo>
                <a:lnTo>
                  <a:pt x="7482" y="2727"/>
                </a:lnTo>
                <a:lnTo>
                  <a:pt x="7502" y="2745"/>
                </a:lnTo>
                <a:lnTo>
                  <a:pt x="7521" y="2764"/>
                </a:lnTo>
                <a:lnTo>
                  <a:pt x="7542" y="2783"/>
                </a:lnTo>
                <a:lnTo>
                  <a:pt x="7563" y="2800"/>
                </a:lnTo>
                <a:lnTo>
                  <a:pt x="7584" y="2817"/>
                </a:lnTo>
                <a:lnTo>
                  <a:pt x="7605" y="2834"/>
                </a:lnTo>
                <a:lnTo>
                  <a:pt x="7628" y="2850"/>
                </a:lnTo>
                <a:lnTo>
                  <a:pt x="7650" y="2866"/>
                </a:lnTo>
                <a:lnTo>
                  <a:pt x="7673" y="2880"/>
                </a:lnTo>
                <a:lnTo>
                  <a:pt x="7697" y="2895"/>
                </a:lnTo>
                <a:lnTo>
                  <a:pt x="7720" y="2909"/>
                </a:lnTo>
                <a:lnTo>
                  <a:pt x="7743" y="2922"/>
                </a:lnTo>
                <a:lnTo>
                  <a:pt x="7768" y="2935"/>
                </a:lnTo>
                <a:lnTo>
                  <a:pt x="7793" y="2947"/>
                </a:lnTo>
                <a:lnTo>
                  <a:pt x="7818" y="2959"/>
                </a:lnTo>
                <a:lnTo>
                  <a:pt x="7843" y="2970"/>
                </a:lnTo>
                <a:lnTo>
                  <a:pt x="7869" y="2981"/>
                </a:lnTo>
                <a:lnTo>
                  <a:pt x="7895" y="2990"/>
                </a:lnTo>
                <a:lnTo>
                  <a:pt x="7921" y="2999"/>
                </a:lnTo>
                <a:lnTo>
                  <a:pt x="7948" y="3008"/>
                </a:lnTo>
                <a:lnTo>
                  <a:pt x="7974" y="3016"/>
                </a:lnTo>
                <a:lnTo>
                  <a:pt x="8001" y="3023"/>
                </a:lnTo>
                <a:lnTo>
                  <a:pt x="8029" y="3030"/>
                </a:lnTo>
                <a:lnTo>
                  <a:pt x="8055" y="3036"/>
                </a:lnTo>
                <a:lnTo>
                  <a:pt x="8083" y="3041"/>
                </a:lnTo>
                <a:lnTo>
                  <a:pt x="8111" y="3046"/>
                </a:lnTo>
                <a:lnTo>
                  <a:pt x="8141" y="3050"/>
                </a:lnTo>
                <a:lnTo>
                  <a:pt x="8169" y="3053"/>
                </a:lnTo>
                <a:lnTo>
                  <a:pt x="8198" y="3055"/>
                </a:lnTo>
                <a:lnTo>
                  <a:pt x="8227" y="3057"/>
                </a:lnTo>
                <a:lnTo>
                  <a:pt x="8256" y="3058"/>
                </a:lnTo>
                <a:lnTo>
                  <a:pt x="8285" y="3059"/>
                </a:lnTo>
                <a:lnTo>
                  <a:pt x="8314" y="3058"/>
                </a:lnTo>
                <a:lnTo>
                  <a:pt x="8343" y="3057"/>
                </a:lnTo>
                <a:lnTo>
                  <a:pt x="8372" y="3055"/>
                </a:lnTo>
                <a:lnTo>
                  <a:pt x="8401" y="3053"/>
                </a:lnTo>
                <a:lnTo>
                  <a:pt x="8429" y="3050"/>
                </a:lnTo>
                <a:lnTo>
                  <a:pt x="8457" y="3046"/>
                </a:lnTo>
                <a:lnTo>
                  <a:pt x="8485" y="3041"/>
                </a:lnTo>
                <a:lnTo>
                  <a:pt x="8513" y="3036"/>
                </a:lnTo>
                <a:lnTo>
                  <a:pt x="8541" y="3030"/>
                </a:lnTo>
                <a:lnTo>
                  <a:pt x="8568" y="3023"/>
                </a:lnTo>
                <a:lnTo>
                  <a:pt x="8595" y="3016"/>
                </a:lnTo>
                <a:lnTo>
                  <a:pt x="8622" y="3008"/>
                </a:lnTo>
                <a:lnTo>
                  <a:pt x="8649" y="2999"/>
                </a:lnTo>
                <a:lnTo>
                  <a:pt x="8674" y="2990"/>
                </a:lnTo>
                <a:lnTo>
                  <a:pt x="8700" y="2981"/>
                </a:lnTo>
                <a:lnTo>
                  <a:pt x="8726" y="2970"/>
                </a:lnTo>
                <a:lnTo>
                  <a:pt x="8751" y="2959"/>
                </a:lnTo>
                <a:lnTo>
                  <a:pt x="8776" y="2947"/>
                </a:lnTo>
                <a:lnTo>
                  <a:pt x="8801" y="2935"/>
                </a:lnTo>
                <a:lnTo>
                  <a:pt x="8825" y="2922"/>
                </a:lnTo>
                <a:lnTo>
                  <a:pt x="8849" y="2909"/>
                </a:lnTo>
                <a:lnTo>
                  <a:pt x="8873" y="2895"/>
                </a:lnTo>
                <a:lnTo>
                  <a:pt x="8895" y="2880"/>
                </a:lnTo>
                <a:lnTo>
                  <a:pt x="8918" y="2866"/>
                </a:lnTo>
                <a:lnTo>
                  <a:pt x="8941" y="2850"/>
                </a:lnTo>
                <a:lnTo>
                  <a:pt x="8963" y="2834"/>
                </a:lnTo>
                <a:lnTo>
                  <a:pt x="8985" y="2817"/>
                </a:lnTo>
                <a:lnTo>
                  <a:pt x="9006" y="2800"/>
                </a:lnTo>
                <a:lnTo>
                  <a:pt x="9027" y="2783"/>
                </a:lnTo>
                <a:lnTo>
                  <a:pt x="9047" y="2764"/>
                </a:lnTo>
                <a:lnTo>
                  <a:pt x="9067" y="2745"/>
                </a:lnTo>
                <a:lnTo>
                  <a:pt x="9086" y="2727"/>
                </a:lnTo>
                <a:lnTo>
                  <a:pt x="9106" y="2707"/>
                </a:lnTo>
                <a:lnTo>
                  <a:pt x="9125" y="2687"/>
                </a:lnTo>
                <a:lnTo>
                  <a:pt x="9142" y="2667"/>
                </a:lnTo>
                <a:lnTo>
                  <a:pt x="9160" y="2646"/>
                </a:lnTo>
                <a:lnTo>
                  <a:pt x="9176" y="2625"/>
                </a:lnTo>
                <a:lnTo>
                  <a:pt x="9193" y="2604"/>
                </a:lnTo>
                <a:lnTo>
                  <a:pt x="9210" y="2582"/>
                </a:lnTo>
                <a:lnTo>
                  <a:pt x="9225" y="2559"/>
                </a:lnTo>
                <a:lnTo>
                  <a:pt x="9240" y="2536"/>
                </a:lnTo>
                <a:lnTo>
                  <a:pt x="9254" y="2513"/>
                </a:lnTo>
                <a:lnTo>
                  <a:pt x="9269" y="2490"/>
                </a:lnTo>
                <a:lnTo>
                  <a:pt x="9282" y="2466"/>
                </a:lnTo>
                <a:lnTo>
                  <a:pt x="9295" y="2442"/>
                </a:lnTo>
                <a:lnTo>
                  <a:pt x="9307" y="2417"/>
                </a:lnTo>
                <a:lnTo>
                  <a:pt x="9318" y="2392"/>
                </a:lnTo>
                <a:lnTo>
                  <a:pt x="9330" y="2366"/>
                </a:lnTo>
                <a:lnTo>
                  <a:pt x="9340" y="2341"/>
                </a:lnTo>
                <a:lnTo>
                  <a:pt x="9350" y="2316"/>
                </a:lnTo>
                <a:lnTo>
                  <a:pt x="9359" y="2289"/>
                </a:lnTo>
                <a:lnTo>
                  <a:pt x="9368" y="2263"/>
                </a:lnTo>
                <a:lnTo>
                  <a:pt x="9375" y="2236"/>
                </a:lnTo>
                <a:lnTo>
                  <a:pt x="9383" y="2209"/>
                </a:lnTo>
                <a:lnTo>
                  <a:pt x="9390" y="2182"/>
                </a:lnTo>
                <a:lnTo>
                  <a:pt x="9395" y="2154"/>
                </a:lnTo>
                <a:lnTo>
                  <a:pt x="9401" y="2126"/>
                </a:lnTo>
                <a:lnTo>
                  <a:pt x="9405" y="2098"/>
                </a:lnTo>
                <a:lnTo>
                  <a:pt x="9410" y="2070"/>
                </a:lnTo>
                <a:lnTo>
                  <a:pt x="9413" y="2042"/>
                </a:lnTo>
                <a:lnTo>
                  <a:pt x="9416" y="2013"/>
                </a:lnTo>
                <a:lnTo>
                  <a:pt x="9417" y="1984"/>
                </a:lnTo>
                <a:lnTo>
                  <a:pt x="9418" y="1955"/>
                </a:lnTo>
                <a:lnTo>
                  <a:pt x="9419" y="1926"/>
                </a:lnTo>
                <a:lnTo>
                  <a:pt x="9418" y="1896"/>
                </a:lnTo>
                <a:lnTo>
                  <a:pt x="9417" y="1867"/>
                </a:lnTo>
                <a:lnTo>
                  <a:pt x="9416" y="1839"/>
                </a:lnTo>
                <a:lnTo>
                  <a:pt x="9413" y="1810"/>
                </a:lnTo>
                <a:lnTo>
                  <a:pt x="9410" y="1781"/>
                </a:lnTo>
                <a:lnTo>
                  <a:pt x="9405" y="1753"/>
                </a:lnTo>
                <a:lnTo>
                  <a:pt x="9401" y="1725"/>
                </a:lnTo>
                <a:lnTo>
                  <a:pt x="9395" y="1697"/>
                </a:lnTo>
                <a:lnTo>
                  <a:pt x="9390" y="1670"/>
                </a:lnTo>
                <a:lnTo>
                  <a:pt x="9383" y="1642"/>
                </a:lnTo>
                <a:lnTo>
                  <a:pt x="9375" y="1615"/>
                </a:lnTo>
                <a:lnTo>
                  <a:pt x="9368" y="1588"/>
                </a:lnTo>
                <a:lnTo>
                  <a:pt x="9359" y="1562"/>
                </a:lnTo>
                <a:lnTo>
                  <a:pt x="9350" y="1536"/>
                </a:lnTo>
                <a:lnTo>
                  <a:pt x="9340" y="1511"/>
                </a:lnTo>
                <a:lnTo>
                  <a:pt x="9330" y="1485"/>
                </a:lnTo>
                <a:lnTo>
                  <a:pt x="9318" y="1460"/>
                </a:lnTo>
                <a:lnTo>
                  <a:pt x="9307" y="1434"/>
                </a:lnTo>
                <a:lnTo>
                  <a:pt x="9295" y="1410"/>
                </a:lnTo>
                <a:lnTo>
                  <a:pt x="9282" y="1385"/>
                </a:lnTo>
                <a:lnTo>
                  <a:pt x="9269" y="1361"/>
                </a:lnTo>
                <a:lnTo>
                  <a:pt x="9254" y="1338"/>
                </a:lnTo>
                <a:lnTo>
                  <a:pt x="9240" y="1315"/>
                </a:lnTo>
                <a:lnTo>
                  <a:pt x="9225" y="1292"/>
                </a:lnTo>
                <a:lnTo>
                  <a:pt x="9210" y="1269"/>
                </a:lnTo>
                <a:lnTo>
                  <a:pt x="9193" y="1247"/>
                </a:lnTo>
                <a:lnTo>
                  <a:pt x="9176" y="1226"/>
                </a:lnTo>
                <a:lnTo>
                  <a:pt x="9160" y="1205"/>
                </a:lnTo>
                <a:lnTo>
                  <a:pt x="9142" y="1184"/>
                </a:lnTo>
                <a:lnTo>
                  <a:pt x="9125" y="1163"/>
                </a:lnTo>
                <a:lnTo>
                  <a:pt x="9106" y="1144"/>
                </a:lnTo>
                <a:lnTo>
                  <a:pt x="9086" y="1124"/>
                </a:lnTo>
                <a:close/>
                <a:moveTo>
                  <a:pt x="8284" y="4081"/>
                </a:moveTo>
                <a:lnTo>
                  <a:pt x="8373" y="4082"/>
                </a:lnTo>
                <a:lnTo>
                  <a:pt x="8462" y="4086"/>
                </a:lnTo>
                <a:lnTo>
                  <a:pt x="8550" y="4091"/>
                </a:lnTo>
                <a:lnTo>
                  <a:pt x="8637" y="4099"/>
                </a:lnTo>
                <a:lnTo>
                  <a:pt x="8724" y="4109"/>
                </a:lnTo>
                <a:lnTo>
                  <a:pt x="8810" y="4121"/>
                </a:lnTo>
                <a:lnTo>
                  <a:pt x="8895" y="4135"/>
                </a:lnTo>
                <a:lnTo>
                  <a:pt x="8980" y="4151"/>
                </a:lnTo>
                <a:lnTo>
                  <a:pt x="9064" y="4170"/>
                </a:lnTo>
                <a:lnTo>
                  <a:pt x="9148" y="4190"/>
                </a:lnTo>
                <a:lnTo>
                  <a:pt x="9230" y="4212"/>
                </a:lnTo>
                <a:lnTo>
                  <a:pt x="9312" y="4236"/>
                </a:lnTo>
                <a:lnTo>
                  <a:pt x="9393" y="4263"/>
                </a:lnTo>
                <a:lnTo>
                  <a:pt x="9473" y="4291"/>
                </a:lnTo>
                <a:lnTo>
                  <a:pt x="9552" y="4321"/>
                </a:lnTo>
                <a:lnTo>
                  <a:pt x="9629" y="4352"/>
                </a:lnTo>
                <a:lnTo>
                  <a:pt x="9707" y="4387"/>
                </a:lnTo>
                <a:lnTo>
                  <a:pt x="9783" y="4422"/>
                </a:lnTo>
                <a:lnTo>
                  <a:pt x="9859" y="4459"/>
                </a:lnTo>
                <a:lnTo>
                  <a:pt x="9932" y="4498"/>
                </a:lnTo>
                <a:lnTo>
                  <a:pt x="10005" y="4539"/>
                </a:lnTo>
                <a:lnTo>
                  <a:pt x="10077" y="4581"/>
                </a:lnTo>
                <a:lnTo>
                  <a:pt x="10148" y="4626"/>
                </a:lnTo>
                <a:lnTo>
                  <a:pt x="10217" y="4671"/>
                </a:lnTo>
                <a:lnTo>
                  <a:pt x="10286" y="4719"/>
                </a:lnTo>
                <a:lnTo>
                  <a:pt x="10353" y="4768"/>
                </a:lnTo>
                <a:lnTo>
                  <a:pt x="10420" y="4819"/>
                </a:lnTo>
                <a:lnTo>
                  <a:pt x="10484" y="4870"/>
                </a:lnTo>
                <a:lnTo>
                  <a:pt x="10547" y="4924"/>
                </a:lnTo>
                <a:lnTo>
                  <a:pt x="10609" y="4979"/>
                </a:lnTo>
                <a:lnTo>
                  <a:pt x="10670" y="5036"/>
                </a:lnTo>
                <a:lnTo>
                  <a:pt x="10730" y="5094"/>
                </a:lnTo>
                <a:lnTo>
                  <a:pt x="10788" y="5153"/>
                </a:lnTo>
                <a:lnTo>
                  <a:pt x="10844" y="5213"/>
                </a:lnTo>
                <a:lnTo>
                  <a:pt x="10900" y="5275"/>
                </a:lnTo>
                <a:lnTo>
                  <a:pt x="10953" y="5339"/>
                </a:lnTo>
                <a:lnTo>
                  <a:pt x="11005" y="5404"/>
                </a:lnTo>
                <a:lnTo>
                  <a:pt x="11055" y="5470"/>
                </a:lnTo>
                <a:lnTo>
                  <a:pt x="11105" y="5537"/>
                </a:lnTo>
                <a:lnTo>
                  <a:pt x="11152" y="5605"/>
                </a:lnTo>
                <a:lnTo>
                  <a:pt x="11198" y="5674"/>
                </a:lnTo>
                <a:lnTo>
                  <a:pt x="11242" y="5746"/>
                </a:lnTo>
                <a:lnTo>
                  <a:pt x="11284" y="5817"/>
                </a:lnTo>
                <a:lnTo>
                  <a:pt x="11325" y="5890"/>
                </a:lnTo>
                <a:lnTo>
                  <a:pt x="11364" y="5964"/>
                </a:lnTo>
                <a:lnTo>
                  <a:pt x="11401" y="6039"/>
                </a:lnTo>
                <a:lnTo>
                  <a:pt x="11437" y="6116"/>
                </a:lnTo>
                <a:lnTo>
                  <a:pt x="11471" y="6192"/>
                </a:lnTo>
                <a:lnTo>
                  <a:pt x="11503" y="6270"/>
                </a:lnTo>
                <a:lnTo>
                  <a:pt x="11533" y="6350"/>
                </a:lnTo>
                <a:lnTo>
                  <a:pt x="11561" y="6430"/>
                </a:lnTo>
                <a:lnTo>
                  <a:pt x="11587" y="6510"/>
                </a:lnTo>
                <a:lnTo>
                  <a:pt x="11612" y="6591"/>
                </a:lnTo>
                <a:lnTo>
                  <a:pt x="11634" y="6674"/>
                </a:lnTo>
                <a:lnTo>
                  <a:pt x="11654" y="6757"/>
                </a:lnTo>
                <a:lnTo>
                  <a:pt x="11672" y="6841"/>
                </a:lnTo>
                <a:lnTo>
                  <a:pt x="11689" y="6926"/>
                </a:lnTo>
                <a:lnTo>
                  <a:pt x="11703" y="7011"/>
                </a:lnTo>
                <a:lnTo>
                  <a:pt x="11715" y="7098"/>
                </a:lnTo>
                <a:lnTo>
                  <a:pt x="11725" y="7184"/>
                </a:lnTo>
                <a:lnTo>
                  <a:pt x="11732" y="7272"/>
                </a:lnTo>
                <a:lnTo>
                  <a:pt x="11738" y="7360"/>
                </a:lnTo>
                <a:lnTo>
                  <a:pt x="11742" y="7448"/>
                </a:lnTo>
                <a:lnTo>
                  <a:pt x="11743" y="7537"/>
                </a:lnTo>
                <a:lnTo>
                  <a:pt x="11743" y="7558"/>
                </a:lnTo>
                <a:lnTo>
                  <a:pt x="11741" y="7579"/>
                </a:lnTo>
                <a:lnTo>
                  <a:pt x="11738" y="7598"/>
                </a:lnTo>
                <a:lnTo>
                  <a:pt x="11734" y="7618"/>
                </a:lnTo>
                <a:lnTo>
                  <a:pt x="11730" y="7637"/>
                </a:lnTo>
                <a:lnTo>
                  <a:pt x="11725" y="7655"/>
                </a:lnTo>
                <a:lnTo>
                  <a:pt x="11719" y="7674"/>
                </a:lnTo>
                <a:lnTo>
                  <a:pt x="11712" y="7691"/>
                </a:lnTo>
                <a:lnTo>
                  <a:pt x="11703" y="7709"/>
                </a:lnTo>
                <a:lnTo>
                  <a:pt x="11695" y="7727"/>
                </a:lnTo>
                <a:lnTo>
                  <a:pt x="11686" y="7743"/>
                </a:lnTo>
                <a:lnTo>
                  <a:pt x="11675" y="7759"/>
                </a:lnTo>
                <a:lnTo>
                  <a:pt x="11664" y="7774"/>
                </a:lnTo>
                <a:lnTo>
                  <a:pt x="11652" y="7790"/>
                </a:lnTo>
                <a:lnTo>
                  <a:pt x="11640" y="7804"/>
                </a:lnTo>
                <a:lnTo>
                  <a:pt x="11626" y="7818"/>
                </a:lnTo>
                <a:lnTo>
                  <a:pt x="11613" y="7831"/>
                </a:lnTo>
                <a:lnTo>
                  <a:pt x="11598" y="7844"/>
                </a:lnTo>
                <a:lnTo>
                  <a:pt x="11584" y="7855"/>
                </a:lnTo>
                <a:lnTo>
                  <a:pt x="11568" y="7867"/>
                </a:lnTo>
                <a:lnTo>
                  <a:pt x="11552" y="7876"/>
                </a:lnTo>
                <a:lnTo>
                  <a:pt x="11535" y="7886"/>
                </a:lnTo>
                <a:lnTo>
                  <a:pt x="11519" y="7894"/>
                </a:lnTo>
                <a:lnTo>
                  <a:pt x="11501" y="7903"/>
                </a:lnTo>
                <a:lnTo>
                  <a:pt x="11482" y="7910"/>
                </a:lnTo>
                <a:lnTo>
                  <a:pt x="11465" y="7916"/>
                </a:lnTo>
                <a:lnTo>
                  <a:pt x="11445" y="7921"/>
                </a:lnTo>
                <a:lnTo>
                  <a:pt x="11426" y="7926"/>
                </a:lnTo>
                <a:lnTo>
                  <a:pt x="11407" y="7929"/>
                </a:lnTo>
                <a:lnTo>
                  <a:pt x="11387" y="7932"/>
                </a:lnTo>
                <a:lnTo>
                  <a:pt x="11366" y="7933"/>
                </a:lnTo>
                <a:lnTo>
                  <a:pt x="11347" y="7934"/>
                </a:lnTo>
                <a:lnTo>
                  <a:pt x="11338" y="7934"/>
                </a:lnTo>
                <a:lnTo>
                  <a:pt x="11329" y="7934"/>
                </a:lnTo>
                <a:lnTo>
                  <a:pt x="11321" y="7933"/>
                </a:lnTo>
                <a:lnTo>
                  <a:pt x="11312" y="7932"/>
                </a:lnTo>
                <a:lnTo>
                  <a:pt x="11034" y="7933"/>
                </a:lnTo>
                <a:lnTo>
                  <a:pt x="10770" y="7934"/>
                </a:lnTo>
                <a:lnTo>
                  <a:pt x="10517" y="7934"/>
                </a:lnTo>
                <a:lnTo>
                  <a:pt x="10276" y="7935"/>
                </a:lnTo>
                <a:lnTo>
                  <a:pt x="10047" y="7935"/>
                </a:lnTo>
                <a:lnTo>
                  <a:pt x="9831" y="7936"/>
                </a:lnTo>
                <a:lnTo>
                  <a:pt x="9626" y="7936"/>
                </a:lnTo>
                <a:lnTo>
                  <a:pt x="9432" y="7937"/>
                </a:lnTo>
                <a:lnTo>
                  <a:pt x="9251" y="7937"/>
                </a:lnTo>
                <a:lnTo>
                  <a:pt x="9080" y="7937"/>
                </a:lnTo>
                <a:lnTo>
                  <a:pt x="8921" y="7937"/>
                </a:lnTo>
                <a:lnTo>
                  <a:pt x="8773" y="7938"/>
                </a:lnTo>
                <a:lnTo>
                  <a:pt x="8636" y="7938"/>
                </a:lnTo>
                <a:lnTo>
                  <a:pt x="8510" y="7938"/>
                </a:lnTo>
                <a:lnTo>
                  <a:pt x="8395" y="7938"/>
                </a:lnTo>
                <a:lnTo>
                  <a:pt x="8289" y="7938"/>
                </a:lnTo>
                <a:lnTo>
                  <a:pt x="8184" y="7938"/>
                </a:lnTo>
                <a:lnTo>
                  <a:pt x="8068" y="7938"/>
                </a:lnTo>
                <a:lnTo>
                  <a:pt x="7940" y="7938"/>
                </a:lnTo>
                <a:lnTo>
                  <a:pt x="7802" y="7938"/>
                </a:lnTo>
                <a:lnTo>
                  <a:pt x="7652" y="7937"/>
                </a:lnTo>
                <a:lnTo>
                  <a:pt x="7491" y="7937"/>
                </a:lnTo>
                <a:lnTo>
                  <a:pt x="7318" y="7937"/>
                </a:lnTo>
                <a:lnTo>
                  <a:pt x="7134" y="7937"/>
                </a:lnTo>
                <a:lnTo>
                  <a:pt x="6938" y="7936"/>
                </a:lnTo>
                <a:lnTo>
                  <a:pt x="6729" y="7936"/>
                </a:lnTo>
                <a:lnTo>
                  <a:pt x="6508" y="7935"/>
                </a:lnTo>
                <a:lnTo>
                  <a:pt x="6276" y="7935"/>
                </a:lnTo>
                <a:lnTo>
                  <a:pt x="6032" y="7934"/>
                </a:lnTo>
                <a:lnTo>
                  <a:pt x="5773" y="7934"/>
                </a:lnTo>
                <a:lnTo>
                  <a:pt x="5504" y="7933"/>
                </a:lnTo>
                <a:lnTo>
                  <a:pt x="5221" y="7932"/>
                </a:lnTo>
                <a:lnTo>
                  <a:pt x="5200" y="7932"/>
                </a:lnTo>
                <a:lnTo>
                  <a:pt x="5180" y="7930"/>
                </a:lnTo>
                <a:lnTo>
                  <a:pt x="5161" y="7928"/>
                </a:lnTo>
                <a:lnTo>
                  <a:pt x="5141" y="7925"/>
                </a:lnTo>
                <a:lnTo>
                  <a:pt x="5122" y="7919"/>
                </a:lnTo>
                <a:lnTo>
                  <a:pt x="5103" y="7914"/>
                </a:lnTo>
                <a:lnTo>
                  <a:pt x="5085" y="7908"/>
                </a:lnTo>
                <a:lnTo>
                  <a:pt x="5067" y="7901"/>
                </a:lnTo>
                <a:lnTo>
                  <a:pt x="5050" y="7893"/>
                </a:lnTo>
                <a:lnTo>
                  <a:pt x="5033" y="7884"/>
                </a:lnTo>
                <a:lnTo>
                  <a:pt x="5016" y="7875"/>
                </a:lnTo>
                <a:lnTo>
                  <a:pt x="5000" y="7864"/>
                </a:lnTo>
                <a:lnTo>
                  <a:pt x="4984" y="7854"/>
                </a:lnTo>
                <a:lnTo>
                  <a:pt x="4970" y="7842"/>
                </a:lnTo>
                <a:lnTo>
                  <a:pt x="4955" y="7829"/>
                </a:lnTo>
                <a:lnTo>
                  <a:pt x="4942" y="7817"/>
                </a:lnTo>
                <a:lnTo>
                  <a:pt x="4928" y="7803"/>
                </a:lnTo>
                <a:lnTo>
                  <a:pt x="4916" y="7789"/>
                </a:lnTo>
                <a:lnTo>
                  <a:pt x="4904" y="7773"/>
                </a:lnTo>
                <a:lnTo>
                  <a:pt x="4893" y="7758"/>
                </a:lnTo>
                <a:lnTo>
                  <a:pt x="4883" y="7742"/>
                </a:lnTo>
                <a:lnTo>
                  <a:pt x="4873" y="7726"/>
                </a:lnTo>
                <a:lnTo>
                  <a:pt x="4865" y="7709"/>
                </a:lnTo>
                <a:lnTo>
                  <a:pt x="4857" y="7691"/>
                </a:lnTo>
                <a:lnTo>
                  <a:pt x="4849" y="7673"/>
                </a:lnTo>
                <a:lnTo>
                  <a:pt x="4843" y="7655"/>
                </a:lnTo>
                <a:lnTo>
                  <a:pt x="4838" y="7637"/>
                </a:lnTo>
                <a:lnTo>
                  <a:pt x="4834" y="7617"/>
                </a:lnTo>
                <a:lnTo>
                  <a:pt x="4831" y="7597"/>
                </a:lnTo>
                <a:lnTo>
                  <a:pt x="4828" y="7577"/>
                </a:lnTo>
                <a:lnTo>
                  <a:pt x="4827" y="7558"/>
                </a:lnTo>
                <a:lnTo>
                  <a:pt x="4826" y="7537"/>
                </a:lnTo>
                <a:lnTo>
                  <a:pt x="4825" y="7537"/>
                </a:lnTo>
                <a:lnTo>
                  <a:pt x="4826" y="7448"/>
                </a:lnTo>
                <a:lnTo>
                  <a:pt x="4829" y="7360"/>
                </a:lnTo>
                <a:lnTo>
                  <a:pt x="4834" y="7272"/>
                </a:lnTo>
                <a:lnTo>
                  <a:pt x="4842" y="7184"/>
                </a:lnTo>
                <a:lnTo>
                  <a:pt x="4852" y="7098"/>
                </a:lnTo>
                <a:lnTo>
                  <a:pt x="4864" y="7011"/>
                </a:lnTo>
                <a:lnTo>
                  <a:pt x="4878" y="6926"/>
                </a:lnTo>
                <a:lnTo>
                  <a:pt x="4894" y="6841"/>
                </a:lnTo>
                <a:lnTo>
                  <a:pt x="4913" y="6757"/>
                </a:lnTo>
                <a:lnTo>
                  <a:pt x="4933" y="6674"/>
                </a:lnTo>
                <a:lnTo>
                  <a:pt x="4955" y="6591"/>
                </a:lnTo>
                <a:lnTo>
                  <a:pt x="4980" y="6510"/>
                </a:lnTo>
                <a:lnTo>
                  <a:pt x="5006" y="6430"/>
                </a:lnTo>
                <a:lnTo>
                  <a:pt x="5034" y="6350"/>
                </a:lnTo>
                <a:lnTo>
                  <a:pt x="5064" y="6270"/>
                </a:lnTo>
                <a:lnTo>
                  <a:pt x="5096" y="6192"/>
                </a:lnTo>
                <a:lnTo>
                  <a:pt x="5129" y="6116"/>
                </a:lnTo>
                <a:lnTo>
                  <a:pt x="5166" y="6039"/>
                </a:lnTo>
                <a:lnTo>
                  <a:pt x="5203" y="5964"/>
                </a:lnTo>
                <a:lnTo>
                  <a:pt x="5241" y="5890"/>
                </a:lnTo>
                <a:lnTo>
                  <a:pt x="5283" y="5817"/>
                </a:lnTo>
                <a:lnTo>
                  <a:pt x="5325" y="5746"/>
                </a:lnTo>
                <a:lnTo>
                  <a:pt x="5369" y="5674"/>
                </a:lnTo>
                <a:lnTo>
                  <a:pt x="5416" y="5605"/>
                </a:lnTo>
                <a:lnTo>
                  <a:pt x="5462" y="5537"/>
                </a:lnTo>
                <a:lnTo>
                  <a:pt x="5512" y="5470"/>
                </a:lnTo>
                <a:lnTo>
                  <a:pt x="5562" y="5404"/>
                </a:lnTo>
                <a:lnTo>
                  <a:pt x="5615" y="5339"/>
                </a:lnTo>
                <a:lnTo>
                  <a:pt x="5668" y="5275"/>
                </a:lnTo>
                <a:lnTo>
                  <a:pt x="5723" y="5213"/>
                </a:lnTo>
                <a:lnTo>
                  <a:pt x="5780" y="5153"/>
                </a:lnTo>
                <a:lnTo>
                  <a:pt x="5838" y="5094"/>
                </a:lnTo>
                <a:lnTo>
                  <a:pt x="5897" y="5036"/>
                </a:lnTo>
                <a:lnTo>
                  <a:pt x="5958" y="4979"/>
                </a:lnTo>
                <a:lnTo>
                  <a:pt x="6020" y="4924"/>
                </a:lnTo>
                <a:lnTo>
                  <a:pt x="6083" y="4870"/>
                </a:lnTo>
                <a:lnTo>
                  <a:pt x="6148" y="4819"/>
                </a:lnTo>
                <a:lnTo>
                  <a:pt x="6214" y="4768"/>
                </a:lnTo>
                <a:lnTo>
                  <a:pt x="6281" y="4719"/>
                </a:lnTo>
                <a:lnTo>
                  <a:pt x="6350" y="4671"/>
                </a:lnTo>
                <a:lnTo>
                  <a:pt x="6419" y="4626"/>
                </a:lnTo>
                <a:lnTo>
                  <a:pt x="6490" y="4581"/>
                </a:lnTo>
                <a:lnTo>
                  <a:pt x="6561" y="4539"/>
                </a:lnTo>
                <a:lnTo>
                  <a:pt x="6635" y="4498"/>
                </a:lnTo>
                <a:lnTo>
                  <a:pt x="6709" y="4459"/>
                </a:lnTo>
                <a:lnTo>
                  <a:pt x="6784" y="4422"/>
                </a:lnTo>
                <a:lnTo>
                  <a:pt x="6860" y="4387"/>
                </a:lnTo>
                <a:lnTo>
                  <a:pt x="6937" y="4352"/>
                </a:lnTo>
                <a:lnTo>
                  <a:pt x="7015" y="4321"/>
                </a:lnTo>
                <a:lnTo>
                  <a:pt x="7094" y="4291"/>
                </a:lnTo>
                <a:lnTo>
                  <a:pt x="7174" y="4263"/>
                </a:lnTo>
                <a:lnTo>
                  <a:pt x="7255" y="4236"/>
                </a:lnTo>
                <a:lnTo>
                  <a:pt x="7337" y="4212"/>
                </a:lnTo>
                <a:lnTo>
                  <a:pt x="7419" y="4190"/>
                </a:lnTo>
                <a:lnTo>
                  <a:pt x="7503" y="4170"/>
                </a:lnTo>
                <a:lnTo>
                  <a:pt x="7587" y="4151"/>
                </a:lnTo>
                <a:lnTo>
                  <a:pt x="7671" y="4135"/>
                </a:lnTo>
                <a:lnTo>
                  <a:pt x="7757" y="4121"/>
                </a:lnTo>
                <a:lnTo>
                  <a:pt x="7843" y="4109"/>
                </a:lnTo>
                <a:lnTo>
                  <a:pt x="7930" y="4099"/>
                </a:lnTo>
                <a:lnTo>
                  <a:pt x="8017" y="4091"/>
                </a:lnTo>
                <a:lnTo>
                  <a:pt x="8105" y="4086"/>
                </a:lnTo>
                <a:lnTo>
                  <a:pt x="8194" y="4082"/>
                </a:lnTo>
                <a:lnTo>
                  <a:pt x="8284" y="4081"/>
                </a:lnTo>
                <a:close/>
                <a:moveTo>
                  <a:pt x="10169" y="5654"/>
                </a:moveTo>
                <a:lnTo>
                  <a:pt x="10123" y="5609"/>
                </a:lnTo>
                <a:lnTo>
                  <a:pt x="10076" y="5566"/>
                </a:lnTo>
                <a:lnTo>
                  <a:pt x="10029" y="5523"/>
                </a:lnTo>
                <a:lnTo>
                  <a:pt x="9980" y="5482"/>
                </a:lnTo>
                <a:lnTo>
                  <a:pt x="9929" y="5442"/>
                </a:lnTo>
                <a:lnTo>
                  <a:pt x="9878" y="5403"/>
                </a:lnTo>
                <a:lnTo>
                  <a:pt x="9826" y="5366"/>
                </a:lnTo>
                <a:lnTo>
                  <a:pt x="9775" y="5328"/>
                </a:lnTo>
                <a:lnTo>
                  <a:pt x="9721" y="5293"/>
                </a:lnTo>
                <a:lnTo>
                  <a:pt x="9666" y="5259"/>
                </a:lnTo>
                <a:lnTo>
                  <a:pt x="9611" y="5227"/>
                </a:lnTo>
                <a:lnTo>
                  <a:pt x="9555" y="5195"/>
                </a:lnTo>
                <a:lnTo>
                  <a:pt x="9498" y="5165"/>
                </a:lnTo>
                <a:lnTo>
                  <a:pt x="9440" y="5137"/>
                </a:lnTo>
                <a:lnTo>
                  <a:pt x="9381" y="5109"/>
                </a:lnTo>
                <a:lnTo>
                  <a:pt x="9322" y="5083"/>
                </a:lnTo>
                <a:lnTo>
                  <a:pt x="9261" y="5058"/>
                </a:lnTo>
                <a:lnTo>
                  <a:pt x="9200" y="5035"/>
                </a:lnTo>
                <a:lnTo>
                  <a:pt x="9139" y="5013"/>
                </a:lnTo>
                <a:lnTo>
                  <a:pt x="9077" y="4994"/>
                </a:lnTo>
                <a:lnTo>
                  <a:pt x="9014" y="4975"/>
                </a:lnTo>
                <a:lnTo>
                  <a:pt x="8950" y="4957"/>
                </a:lnTo>
                <a:lnTo>
                  <a:pt x="8886" y="4942"/>
                </a:lnTo>
                <a:lnTo>
                  <a:pt x="8821" y="4927"/>
                </a:lnTo>
                <a:lnTo>
                  <a:pt x="8755" y="4915"/>
                </a:lnTo>
                <a:lnTo>
                  <a:pt x="8689" y="4905"/>
                </a:lnTo>
                <a:lnTo>
                  <a:pt x="8623" y="4895"/>
                </a:lnTo>
                <a:lnTo>
                  <a:pt x="8556" y="4887"/>
                </a:lnTo>
                <a:lnTo>
                  <a:pt x="8489" y="4882"/>
                </a:lnTo>
                <a:lnTo>
                  <a:pt x="8420" y="4877"/>
                </a:lnTo>
                <a:lnTo>
                  <a:pt x="8352" y="4874"/>
                </a:lnTo>
                <a:lnTo>
                  <a:pt x="8284" y="4873"/>
                </a:lnTo>
                <a:lnTo>
                  <a:pt x="8215" y="4874"/>
                </a:lnTo>
                <a:lnTo>
                  <a:pt x="8147" y="4877"/>
                </a:lnTo>
                <a:lnTo>
                  <a:pt x="8078" y="4882"/>
                </a:lnTo>
                <a:lnTo>
                  <a:pt x="8011" y="4887"/>
                </a:lnTo>
                <a:lnTo>
                  <a:pt x="7943" y="4895"/>
                </a:lnTo>
                <a:lnTo>
                  <a:pt x="7877" y="4905"/>
                </a:lnTo>
                <a:lnTo>
                  <a:pt x="7812" y="4915"/>
                </a:lnTo>
                <a:lnTo>
                  <a:pt x="7746" y="4927"/>
                </a:lnTo>
                <a:lnTo>
                  <a:pt x="7681" y="4942"/>
                </a:lnTo>
                <a:lnTo>
                  <a:pt x="7617" y="4957"/>
                </a:lnTo>
                <a:lnTo>
                  <a:pt x="7554" y="4975"/>
                </a:lnTo>
                <a:lnTo>
                  <a:pt x="7490" y="4994"/>
                </a:lnTo>
                <a:lnTo>
                  <a:pt x="7428" y="5013"/>
                </a:lnTo>
                <a:lnTo>
                  <a:pt x="7367" y="5035"/>
                </a:lnTo>
                <a:lnTo>
                  <a:pt x="7306" y="5058"/>
                </a:lnTo>
                <a:lnTo>
                  <a:pt x="7246" y="5083"/>
                </a:lnTo>
                <a:lnTo>
                  <a:pt x="7187" y="5109"/>
                </a:lnTo>
                <a:lnTo>
                  <a:pt x="7127" y="5137"/>
                </a:lnTo>
                <a:lnTo>
                  <a:pt x="7069" y="5165"/>
                </a:lnTo>
                <a:lnTo>
                  <a:pt x="7012" y="5195"/>
                </a:lnTo>
                <a:lnTo>
                  <a:pt x="6956" y="5227"/>
                </a:lnTo>
                <a:lnTo>
                  <a:pt x="6901" y="5259"/>
                </a:lnTo>
                <a:lnTo>
                  <a:pt x="6846" y="5293"/>
                </a:lnTo>
                <a:lnTo>
                  <a:pt x="6793" y="5328"/>
                </a:lnTo>
                <a:lnTo>
                  <a:pt x="6740" y="5366"/>
                </a:lnTo>
                <a:lnTo>
                  <a:pt x="6688" y="5403"/>
                </a:lnTo>
                <a:lnTo>
                  <a:pt x="6637" y="5442"/>
                </a:lnTo>
                <a:lnTo>
                  <a:pt x="6587" y="5482"/>
                </a:lnTo>
                <a:lnTo>
                  <a:pt x="6539" y="5523"/>
                </a:lnTo>
                <a:lnTo>
                  <a:pt x="6491" y="5566"/>
                </a:lnTo>
                <a:lnTo>
                  <a:pt x="6444" y="5609"/>
                </a:lnTo>
                <a:lnTo>
                  <a:pt x="6399" y="5654"/>
                </a:lnTo>
                <a:lnTo>
                  <a:pt x="6361" y="5691"/>
                </a:lnTo>
                <a:lnTo>
                  <a:pt x="6326" y="5729"/>
                </a:lnTo>
                <a:lnTo>
                  <a:pt x="6291" y="5768"/>
                </a:lnTo>
                <a:lnTo>
                  <a:pt x="6257" y="5807"/>
                </a:lnTo>
                <a:lnTo>
                  <a:pt x="6222" y="5847"/>
                </a:lnTo>
                <a:lnTo>
                  <a:pt x="6190" y="5889"/>
                </a:lnTo>
                <a:lnTo>
                  <a:pt x="6158" y="5930"/>
                </a:lnTo>
                <a:lnTo>
                  <a:pt x="6126" y="5972"/>
                </a:lnTo>
                <a:lnTo>
                  <a:pt x="6096" y="6014"/>
                </a:lnTo>
                <a:lnTo>
                  <a:pt x="6066" y="6058"/>
                </a:lnTo>
                <a:lnTo>
                  <a:pt x="6038" y="6102"/>
                </a:lnTo>
                <a:lnTo>
                  <a:pt x="6010" y="6147"/>
                </a:lnTo>
                <a:lnTo>
                  <a:pt x="5983" y="6191"/>
                </a:lnTo>
                <a:lnTo>
                  <a:pt x="5956" y="6237"/>
                </a:lnTo>
                <a:lnTo>
                  <a:pt x="5931" y="6283"/>
                </a:lnTo>
                <a:lnTo>
                  <a:pt x="5906" y="6330"/>
                </a:lnTo>
                <a:lnTo>
                  <a:pt x="5883" y="6378"/>
                </a:lnTo>
                <a:lnTo>
                  <a:pt x="5860" y="6425"/>
                </a:lnTo>
                <a:lnTo>
                  <a:pt x="5839" y="6473"/>
                </a:lnTo>
                <a:lnTo>
                  <a:pt x="5818" y="6523"/>
                </a:lnTo>
                <a:lnTo>
                  <a:pt x="5798" y="6571"/>
                </a:lnTo>
                <a:lnTo>
                  <a:pt x="5780" y="6621"/>
                </a:lnTo>
                <a:lnTo>
                  <a:pt x="5761" y="6672"/>
                </a:lnTo>
                <a:lnTo>
                  <a:pt x="5744" y="6723"/>
                </a:lnTo>
                <a:lnTo>
                  <a:pt x="5729" y="6774"/>
                </a:lnTo>
                <a:lnTo>
                  <a:pt x="5713" y="6825"/>
                </a:lnTo>
                <a:lnTo>
                  <a:pt x="5700" y="6877"/>
                </a:lnTo>
                <a:lnTo>
                  <a:pt x="5687" y="6930"/>
                </a:lnTo>
                <a:lnTo>
                  <a:pt x="5675" y="6983"/>
                </a:lnTo>
                <a:lnTo>
                  <a:pt x="5664" y="7037"/>
                </a:lnTo>
                <a:lnTo>
                  <a:pt x="5655" y="7089"/>
                </a:lnTo>
                <a:lnTo>
                  <a:pt x="5646" y="7143"/>
                </a:lnTo>
                <a:lnTo>
                  <a:pt x="5772" y="7144"/>
                </a:lnTo>
                <a:lnTo>
                  <a:pt x="5903" y="7144"/>
                </a:lnTo>
                <a:lnTo>
                  <a:pt x="6038" y="7144"/>
                </a:lnTo>
                <a:lnTo>
                  <a:pt x="6178" y="7144"/>
                </a:lnTo>
                <a:lnTo>
                  <a:pt x="6322" y="7144"/>
                </a:lnTo>
                <a:lnTo>
                  <a:pt x="6472" y="7145"/>
                </a:lnTo>
                <a:lnTo>
                  <a:pt x="6627" y="7145"/>
                </a:lnTo>
                <a:lnTo>
                  <a:pt x="6787" y="7145"/>
                </a:lnTo>
                <a:lnTo>
                  <a:pt x="6953" y="7145"/>
                </a:lnTo>
                <a:lnTo>
                  <a:pt x="7125" y="7145"/>
                </a:lnTo>
                <a:lnTo>
                  <a:pt x="7304" y="7145"/>
                </a:lnTo>
                <a:lnTo>
                  <a:pt x="7487" y="7145"/>
                </a:lnTo>
                <a:lnTo>
                  <a:pt x="7678" y="7145"/>
                </a:lnTo>
                <a:lnTo>
                  <a:pt x="7875" y="7145"/>
                </a:lnTo>
                <a:lnTo>
                  <a:pt x="8078" y="7145"/>
                </a:lnTo>
                <a:lnTo>
                  <a:pt x="8289" y="7145"/>
                </a:lnTo>
                <a:lnTo>
                  <a:pt x="8499" y="7145"/>
                </a:lnTo>
                <a:lnTo>
                  <a:pt x="8702" y="7145"/>
                </a:lnTo>
                <a:lnTo>
                  <a:pt x="8898" y="7145"/>
                </a:lnTo>
                <a:lnTo>
                  <a:pt x="9088" y="7145"/>
                </a:lnTo>
                <a:lnTo>
                  <a:pt x="9272" y="7145"/>
                </a:lnTo>
                <a:lnTo>
                  <a:pt x="9449" y="7145"/>
                </a:lnTo>
                <a:lnTo>
                  <a:pt x="9620" y="7145"/>
                </a:lnTo>
                <a:lnTo>
                  <a:pt x="9785" y="7145"/>
                </a:lnTo>
                <a:lnTo>
                  <a:pt x="9945" y="7145"/>
                </a:lnTo>
                <a:lnTo>
                  <a:pt x="10099" y="7145"/>
                </a:lnTo>
                <a:lnTo>
                  <a:pt x="10248" y="7144"/>
                </a:lnTo>
                <a:lnTo>
                  <a:pt x="10393" y="7144"/>
                </a:lnTo>
                <a:lnTo>
                  <a:pt x="10532" y="7144"/>
                </a:lnTo>
                <a:lnTo>
                  <a:pt x="10665" y="7144"/>
                </a:lnTo>
                <a:lnTo>
                  <a:pt x="10795" y="7144"/>
                </a:lnTo>
                <a:lnTo>
                  <a:pt x="10920" y="7143"/>
                </a:lnTo>
                <a:lnTo>
                  <a:pt x="10912" y="7089"/>
                </a:lnTo>
                <a:lnTo>
                  <a:pt x="10903" y="7037"/>
                </a:lnTo>
                <a:lnTo>
                  <a:pt x="10892" y="6983"/>
                </a:lnTo>
                <a:lnTo>
                  <a:pt x="10880" y="6930"/>
                </a:lnTo>
                <a:lnTo>
                  <a:pt x="10867" y="6877"/>
                </a:lnTo>
                <a:lnTo>
                  <a:pt x="10853" y="6825"/>
                </a:lnTo>
                <a:lnTo>
                  <a:pt x="10838" y="6774"/>
                </a:lnTo>
                <a:lnTo>
                  <a:pt x="10823" y="6723"/>
                </a:lnTo>
                <a:lnTo>
                  <a:pt x="10806" y="6672"/>
                </a:lnTo>
                <a:lnTo>
                  <a:pt x="10788" y="6621"/>
                </a:lnTo>
                <a:lnTo>
                  <a:pt x="10769" y="6571"/>
                </a:lnTo>
                <a:lnTo>
                  <a:pt x="10749" y="6523"/>
                </a:lnTo>
                <a:lnTo>
                  <a:pt x="10729" y="6473"/>
                </a:lnTo>
                <a:lnTo>
                  <a:pt x="10707" y="6425"/>
                </a:lnTo>
                <a:lnTo>
                  <a:pt x="10684" y="6378"/>
                </a:lnTo>
                <a:lnTo>
                  <a:pt x="10661" y="6330"/>
                </a:lnTo>
                <a:lnTo>
                  <a:pt x="10636" y="6283"/>
                </a:lnTo>
                <a:lnTo>
                  <a:pt x="10611" y="6237"/>
                </a:lnTo>
                <a:lnTo>
                  <a:pt x="10584" y="6191"/>
                </a:lnTo>
                <a:lnTo>
                  <a:pt x="10557" y="6147"/>
                </a:lnTo>
                <a:lnTo>
                  <a:pt x="10529" y="6102"/>
                </a:lnTo>
                <a:lnTo>
                  <a:pt x="10500" y="6058"/>
                </a:lnTo>
                <a:lnTo>
                  <a:pt x="10471" y="6014"/>
                </a:lnTo>
                <a:lnTo>
                  <a:pt x="10440" y="5972"/>
                </a:lnTo>
                <a:lnTo>
                  <a:pt x="10409" y="5930"/>
                </a:lnTo>
                <a:lnTo>
                  <a:pt x="10377" y="5889"/>
                </a:lnTo>
                <a:lnTo>
                  <a:pt x="10345" y="5847"/>
                </a:lnTo>
                <a:lnTo>
                  <a:pt x="10311" y="5807"/>
                </a:lnTo>
                <a:lnTo>
                  <a:pt x="10276" y="5768"/>
                </a:lnTo>
                <a:lnTo>
                  <a:pt x="10241" y="5729"/>
                </a:lnTo>
                <a:lnTo>
                  <a:pt x="10206" y="5691"/>
                </a:lnTo>
                <a:lnTo>
                  <a:pt x="10169" y="5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41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2419351" y="260648"/>
            <a:ext cx="654526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Карточки торгов: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Инновационная форма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отображения информации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412776"/>
            <a:ext cx="8496943" cy="212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2" tIns="44991" rIns="89982" bIns="44991">
            <a:spAutoFit/>
          </a:bodyPr>
          <a:lstStyle>
            <a:lvl1pPr marL="169863" indent="-1698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lvl="1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Каждая карточка состоит из нескольких частей:</a:t>
            </a:r>
          </a:p>
          <a:p>
            <a:pPr marL="714375" lvl="1" indent="276225" defTabSz="449171" fontAlgn="base">
              <a:spcBef>
                <a:spcPts val="1200"/>
              </a:spcBef>
              <a:spcAft>
                <a:spcPct val="0"/>
              </a:spcAft>
              <a:buClr>
                <a:srgbClr val="E4465A"/>
              </a:buClr>
              <a:buSzPct val="100000"/>
              <a:buFont typeface="+mj-lt"/>
              <a:buAutoNum type="arabicPeriod"/>
              <a:tabLst>
                <a:tab pos="10763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 smtClean="0">
                <a:solidFill>
                  <a:srgbClr val="444444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Информация </a:t>
            </a:r>
            <a:r>
              <a:rPr lang="ru-RU" altLang="ru-RU" dirty="0">
                <a:solidFill>
                  <a:srgbClr val="444444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о регламентированных сроках</a:t>
            </a:r>
          </a:p>
          <a:p>
            <a:pPr marL="714375" lvl="1" indent="276225" defTabSz="449171" fontAlgn="base">
              <a:spcBef>
                <a:spcPts val="1200"/>
              </a:spcBef>
              <a:spcAft>
                <a:spcPct val="0"/>
              </a:spcAft>
              <a:buClr>
                <a:srgbClr val="E4465A"/>
              </a:buClr>
              <a:buSzPct val="100000"/>
              <a:buFont typeface="+mj-lt"/>
              <a:buAutoNum type="arabicPeriod"/>
              <a:tabLst>
                <a:tab pos="10763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 smtClean="0">
                <a:solidFill>
                  <a:srgbClr val="444444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Регламентированное действие</a:t>
            </a:r>
          </a:p>
          <a:p>
            <a:pPr marL="714375" lvl="1" indent="276225" defTabSz="449171" fontAlgn="base">
              <a:spcBef>
                <a:spcPts val="1200"/>
              </a:spcBef>
              <a:spcAft>
                <a:spcPct val="0"/>
              </a:spcAft>
              <a:buClr>
                <a:srgbClr val="E4465A"/>
              </a:buClr>
              <a:buSzPct val="100000"/>
              <a:buFont typeface="+mj-lt"/>
              <a:buAutoNum type="arabicPeriod"/>
              <a:tabLst>
                <a:tab pos="10763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 smtClean="0">
                <a:solidFill>
                  <a:srgbClr val="444444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Информация о количестве поданных заявок</a:t>
            </a:r>
            <a:endParaRPr lang="en-US" altLang="ru-RU" dirty="0">
              <a:solidFill>
                <a:srgbClr val="444444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  <a:p>
            <a:pPr marL="714375" lvl="1" indent="276225" defTabSz="449171" fontAlgn="base">
              <a:spcBef>
                <a:spcPts val="1200"/>
              </a:spcBef>
              <a:spcAft>
                <a:spcPct val="0"/>
              </a:spcAft>
              <a:buClr>
                <a:srgbClr val="E4465A"/>
              </a:buClr>
              <a:buSzPct val="100000"/>
              <a:buFont typeface="+mj-lt"/>
              <a:buAutoNum type="arabicPeriod"/>
              <a:tabLst>
                <a:tab pos="10763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 smtClean="0">
                <a:solidFill>
                  <a:srgbClr val="444444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Быстрый </a:t>
            </a:r>
            <a:r>
              <a:rPr lang="ru-RU" altLang="ru-RU" dirty="0">
                <a:solidFill>
                  <a:srgbClr val="444444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доступ к этапам </a:t>
            </a:r>
            <a:r>
              <a:rPr lang="ru-RU" altLang="ru-RU" dirty="0" smtClean="0">
                <a:solidFill>
                  <a:srgbClr val="444444"/>
                </a:solidFill>
                <a:latin typeface="Trebuchet MS" panose="020B0603020202020204" pitchFamily="34" charset="0"/>
                <a:ea typeface="Arial Unicode MS" panose="020B0604020202020204" pitchFamily="34" charset="-128"/>
              </a:rPr>
              <a:t>закупки</a:t>
            </a:r>
            <a:endParaRPr lang="ru-RU" altLang="ru-RU" dirty="0">
              <a:solidFill>
                <a:srgbClr val="444444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107504" y="2085686"/>
            <a:ext cx="0" cy="314139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107504" y="2085686"/>
            <a:ext cx="1008112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" name="Прямая соединительная линия 44032"/>
          <p:cNvCxnSpPr/>
          <p:nvPr/>
        </p:nvCxnSpPr>
        <p:spPr bwMode="auto">
          <a:xfrm flipV="1">
            <a:off x="8676456" y="2924944"/>
            <a:ext cx="0" cy="1267045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6" name="Прямая соединительная линия 44035"/>
          <p:cNvCxnSpPr/>
          <p:nvPr/>
        </p:nvCxnSpPr>
        <p:spPr bwMode="auto">
          <a:xfrm>
            <a:off x="6614008" y="2924944"/>
            <a:ext cx="2062448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9" name="Прямая соединительная линия 44038"/>
          <p:cNvCxnSpPr/>
          <p:nvPr/>
        </p:nvCxnSpPr>
        <p:spPr bwMode="auto">
          <a:xfrm flipV="1">
            <a:off x="6732240" y="3356992"/>
            <a:ext cx="0" cy="718285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3" name="Прямая соединительная линия 44042"/>
          <p:cNvCxnSpPr/>
          <p:nvPr/>
        </p:nvCxnSpPr>
        <p:spPr bwMode="auto">
          <a:xfrm flipH="1">
            <a:off x="5148064" y="3356992"/>
            <a:ext cx="158417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1" name="Прямая соединительная линия 44050"/>
          <p:cNvCxnSpPr/>
          <p:nvPr/>
        </p:nvCxnSpPr>
        <p:spPr bwMode="auto">
          <a:xfrm flipV="1">
            <a:off x="539552" y="2473869"/>
            <a:ext cx="0" cy="160140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3" name="Прямая соединительная линия 44052"/>
          <p:cNvCxnSpPr/>
          <p:nvPr/>
        </p:nvCxnSpPr>
        <p:spPr bwMode="auto">
          <a:xfrm>
            <a:off x="539552" y="2473869"/>
            <a:ext cx="576064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75" y="4115657"/>
            <a:ext cx="8950125" cy="173899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7403929" y="4191989"/>
            <a:ext cx="1476164" cy="1296144"/>
          </a:xfrm>
          <a:prstGeom prst="rect">
            <a:avLst/>
          </a:prstGeom>
          <a:noFill/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711800" y="4153224"/>
            <a:ext cx="622288" cy="440480"/>
          </a:xfrm>
          <a:prstGeom prst="rect">
            <a:avLst/>
          </a:prstGeom>
          <a:noFill/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7881" y="4171606"/>
            <a:ext cx="1390994" cy="936104"/>
          </a:xfrm>
          <a:prstGeom prst="rect">
            <a:avLst/>
          </a:prstGeom>
          <a:noFill/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37881" y="5301209"/>
            <a:ext cx="6225674" cy="503862"/>
          </a:xfrm>
          <a:prstGeom prst="rect">
            <a:avLst/>
          </a:prstGeom>
          <a:noFill/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440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Заголовок 1"/>
          <p:cNvSpPr txBox="1">
            <a:spLocks/>
          </p:cNvSpPr>
          <p:nvPr/>
        </p:nvSpPr>
        <p:spPr bwMode="auto">
          <a:xfrm>
            <a:off x="2419350" y="276225"/>
            <a:ext cx="65452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Размещение извещения</a:t>
            </a:r>
            <a:endParaRPr lang="ru-RU" alt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7026" y="1556792"/>
            <a:ext cx="8713789" cy="398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9982" tIns="44991" rIns="89982" bIns="44991">
            <a:spAutoFit/>
          </a:bodyPr>
          <a:lstStyle/>
          <a:p>
            <a:pPr defTabSz="447675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sz="2000" b="1" dirty="0" smtClean="0">
                <a:solidFill>
                  <a:srgbClr val="E4465A"/>
                </a:solidFill>
                <a:ea typeface="Arial Unicode MS" panose="020B0604020202020204" pitchFamily="34" charset="-128"/>
              </a:rPr>
              <a:t>Создание извещения из плана закупок</a:t>
            </a:r>
            <a:endParaRPr lang="ru-RU" altLang="ru-RU" sz="2000" b="1" dirty="0">
              <a:solidFill>
                <a:srgbClr val="E4465A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97" y="2132856"/>
            <a:ext cx="8553446" cy="3600400"/>
          </a:xfrm>
          <a:prstGeom prst="rect">
            <a:avLst/>
          </a:prstGeom>
          <a:ln>
            <a:solidFill>
              <a:srgbClr val="E4465A"/>
            </a:solidFill>
          </a:ln>
        </p:spPr>
      </p:pic>
    </p:spTree>
    <p:extLst>
      <p:ext uri="{BB962C8B-B14F-4D97-AF65-F5344CB8AC3E}">
        <p14:creationId xmlns:p14="http://schemas.microsoft.com/office/powerpoint/2010/main" val="2865731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Заголовок 1"/>
          <p:cNvSpPr txBox="1">
            <a:spLocks/>
          </p:cNvSpPr>
          <p:nvPr/>
        </p:nvSpPr>
        <p:spPr bwMode="auto">
          <a:xfrm>
            <a:off x="2419350" y="276225"/>
            <a:ext cx="65452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Размещение извещения</a:t>
            </a:r>
            <a:endParaRPr lang="ru-RU" alt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7026" y="1556792"/>
            <a:ext cx="8713789" cy="7064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9982" tIns="44991" rIns="89982" bIns="44991">
            <a:spAutoFit/>
          </a:bodyPr>
          <a:lstStyle/>
          <a:p>
            <a:pPr defTabSz="447675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sz="2000" b="1" dirty="0" smtClean="0">
                <a:solidFill>
                  <a:srgbClr val="E4465A"/>
                </a:solidFill>
                <a:ea typeface="Arial Unicode MS" panose="020B0604020202020204" pitchFamily="34" charset="-128"/>
              </a:rPr>
              <a:t>Возможность настройки любой процедуры под требования Положения о закупках заказчика</a:t>
            </a:r>
            <a:endParaRPr lang="ru-RU" altLang="ru-RU" sz="2000" b="1" dirty="0">
              <a:solidFill>
                <a:srgbClr val="E4465A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26" y="2447331"/>
            <a:ext cx="8456077" cy="2965759"/>
          </a:xfrm>
          <a:prstGeom prst="rect">
            <a:avLst/>
          </a:prstGeom>
          <a:ln>
            <a:solidFill>
              <a:srgbClr val="E4465A"/>
            </a:solidFill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314696" y="4437112"/>
            <a:ext cx="3897264" cy="975978"/>
          </a:xfrm>
          <a:prstGeom prst="rect">
            <a:avLst/>
          </a:prstGeom>
          <a:noFill/>
          <a:ln w="28575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096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419351" y="260648"/>
            <a:ext cx="654526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АВТОМАТИЗАЦИЯ </a:t>
            </a:r>
            <a:r>
              <a:rPr lang="ru-RU" altLang="ru-RU" dirty="0"/>
              <a:t>РАБОТЫ </a:t>
            </a:r>
            <a:endParaRPr lang="ru-RU" alt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С </a:t>
            </a:r>
            <a:r>
              <a:rPr lang="ru-RU" altLang="ru-RU" dirty="0"/>
              <a:t>ПРОТОКОЛАМИ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432717"/>
            <a:ext cx="8569645" cy="3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2" tIns="44991" rIns="89982" bIns="44991">
            <a:spAutoFit/>
          </a:bodyPr>
          <a:lstStyle/>
          <a:p>
            <a:pPr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b="1" dirty="0" smtClean="0">
                <a:solidFill>
                  <a:srgbClr val="E4465A"/>
                </a:solidFill>
                <a:ea typeface="Arial Unicode MS" pitchFamily="34" charset="-128"/>
              </a:rPr>
              <a:t>Формирование протоколов разными способами</a:t>
            </a:r>
            <a:endParaRPr lang="ru-RU" altLang="ru-RU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6184"/>
            <a:ext cx="8534896" cy="4248472"/>
          </a:xfrm>
          <a:prstGeom prst="rect">
            <a:avLst/>
          </a:prstGeom>
          <a:ln>
            <a:solidFill>
              <a:srgbClr val="E4465A"/>
            </a:solidFill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323528" y="4365104"/>
            <a:ext cx="5256584" cy="1584176"/>
          </a:xfrm>
          <a:prstGeom prst="rect">
            <a:avLst/>
          </a:prstGeom>
          <a:noFill/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1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Заголовок 1"/>
          <p:cNvSpPr txBox="1">
            <a:spLocks/>
          </p:cNvSpPr>
          <p:nvPr/>
        </p:nvSpPr>
        <p:spPr bwMode="auto">
          <a:xfrm>
            <a:off x="2419350" y="276224"/>
            <a:ext cx="65452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dirty="0" smtClean="0"/>
              <a:t>it-</a:t>
            </a:r>
            <a:r>
              <a:rPr lang="ru-RU" altLang="ru-RU" dirty="0"/>
              <a:t>платформа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ЭП РТС-тендер</a:t>
            </a:r>
            <a:endParaRPr lang="ru-RU" altLang="ru-RU" dirty="0"/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250825" y="1484313"/>
            <a:ext cx="8642350" cy="398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9982" tIns="44991" rIns="89982" bIns="44991">
            <a:spAutoFit/>
          </a:bodyPr>
          <a:lstStyle/>
          <a:p>
            <a:pPr defTabSz="447675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altLang="ru-RU" sz="2000" b="1" dirty="0">
                <a:solidFill>
                  <a:srgbClr val="E4465A"/>
                </a:solidFill>
                <a:ea typeface="Arial Unicode MS" panose="020B0604020202020204" pitchFamily="34" charset="-128"/>
              </a:rPr>
              <a:t>Минимальное количество кликов и затрачиваемого времени</a:t>
            </a: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1517039" y="5635307"/>
            <a:ext cx="7376135" cy="64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2" tIns="44991" rIns="89982" bIns="44991">
            <a:spAutoFit/>
          </a:bodyPr>
          <a:lstStyle>
            <a:lvl1pPr marL="169863" indent="-1698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lvl="1" defTabSz="449171" fontAlgn="base">
              <a:spcBef>
                <a:spcPts val="1200"/>
              </a:spcBef>
              <a:spcAft>
                <a:spcPct val="0"/>
              </a:spcAft>
              <a:buClr>
                <a:srgbClr val="E4465A"/>
              </a:buClr>
              <a:buSzPct val="100000"/>
              <a:tabLst>
                <a:tab pos="1076325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altLang="ru-RU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В среднем, заказчик при работе на РТС-тендер тратит </a:t>
            </a:r>
            <a:r>
              <a:rPr lang="ru-RU" altLang="ru-RU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/>
            </a:r>
            <a:br>
              <a:rPr lang="ru-RU" altLang="ru-RU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</a:br>
            <a:r>
              <a:rPr lang="ru-RU" altLang="ru-RU" b="1" dirty="0" smtClean="0">
                <a:solidFill>
                  <a:srgbClr val="444444"/>
                </a:solidFill>
                <a:latin typeface="Trebuchet MS"/>
                <a:ea typeface="Arial Unicode MS" pitchFamily="34" charset="-128"/>
              </a:rPr>
              <a:t>в </a:t>
            </a:r>
            <a:r>
              <a:rPr lang="ru-RU" altLang="ru-RU" b="1" dirty="0">
                <a:solidFill>
                  <a:srgbClr val="444444"/>
                </a:solidFill>
                <a:latin typeface="Trebuchet MS"/>
                <a:ea typeface="Arial Unicode MS" pitchFamily="34" charset="-128"/>
              </a:rPr>
              <a:t>2 раза меньше </a:t>
            </a:r>
            <a:r>
              <a:rPr lang="ru-RU" altLang="ru-RU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времени, чем на других площадках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42440" y="5589240"/>
            <a:ext cx="844733" cy="804849"/>
            <a:chOff x="7728911" y="1455897"/>
            <a:chExt cx="1164264" cy="1109293"/>
          </a:xfrm>
        </p:grpSpPr>
        <p:sp>
          <p:nvSpPr>
            <p:cNvPr id="81" name="Freeform 13"/>
            <p:cNvSpPr>
              <a:spLocks noEditPoints="1"/>
            </p:cNvSpPr>
            <p:nvPr/>
          </p:nvSpPr>
          <p:spPr bwMode="auto">
            <a:xfrm>
              <a:off x="8057634" y="1455897"/>
              <a:ext cx="835541" cy="931028"/>
            </a:xfrm>
            <a:custGeom>
              <a:avLst/>
              <a:gdLst>
                <a:gd name="T0" fmla="*/ 9542 w 14350"/>
                <a:gd name="T1" fmla="*/ 2080 h 16185"/>
                <a:gd name="T2" fmla="*/ 10817 w 14350"/>
                <a:gd name="T3" fmla="*/ 2680 h 16185"/>
                <a:gd name="T4" fmla="*/ 11942 w 14350"/>
                <a:gd name="T5" fmla="*/ 3509 h 16185"/>
                <a:gd name="T6" fmla="*/ 12133 w 14350"/>
                <a:gd name="T7" fmla="*/ 3348 h 16185"/>
                <a:gd name="T8" fmla="*/ 12268 w 14350"/>
                <a:gd name="T9" fmla="*/ 3131 h 16185"/>
                <a:gd name="T10" fmla="*/ 12314 w 14350"/>
                <a:gd name="T11" fmla="*/ 2903 h 16185"/>
                <a:gd name="T12" fmla="*/ 12296 w 14350"/>
                <a:gd name="T13" fmla="*/ 2686 h 16185"/>
                <a:gd name="T14" fmla="*/ 12364 w 14350"/>
                <a:gd name="T15" fmla="*/ 2511 h 16185"/>
                <a:gd name="T16" fmla="*/ 12632 w 14350"/>
                <a:gd name="T17" fmla="*/ 2433 h 16185"/>
                <a:gd name="T18" fmla="*/ 13027 w 14350"/>
                <a:gd name="T19" fmla="*/ 2587 h 16185"/>
                <a:gd name="T20" fmla="*/ 13455 w 14350"/>
                <a:gd name="T21" fmla="*/ 2942 h 16185"/>
                <a:gd name="T22" fmla="*/ 13780 w 14350"/>
                <a:gd name="T23" fmla="*/ 3394 h 16185"/>
                <a:gd name="T24" fmla="*/ 13909 w 14350"/>
                <a:gd name="T25" fmla="*/ 3801 h 16185"/>
                <a:gd name="T26" fmla="*/ 13816 w 14350"/>
                <a:gd name="T27" fmla="*/ 4067 h 16185"/>
                <a:gd name="T28" fmla="*/ 13639 w 14350"/>
                <a:gd name="T29" fmla="*/ 4126 h 16185"/>
                <a:gd name="T30" fmla="*/ 13425 w 14350"/>
                <a:gd name="T31" fmla="*/ 4095 h 16185"/>
                <a:gd name="T32" fmla="*/ 13197 w 14350"/>
                <a:gd name="T33" fmla="*/ 4128 h 16185"/>
                <a:gd name="T34" fmla="*/ 12974 w 14350"/>
                <a:gd name="T35" fmla="*/ 4252 h 16185"/>
                <a:gd name="T36" fmla="*/ 12805 w 14350"/>
                <a:gd name="T37" fmla="*/ 4435 h 16185"/>
                <a:gd name="T38" fmla="*/ 13657 w 14350"/>
                <a:gd name="T39" fmla="*/ 5816 h 16185"/>
                <a:gd name="T40" fmla="*/ 14187 w 14350"/>
                <a:gd name="T41" fmla="*/ 7384 h 16185"/>
                <a:gd name="T42" fmla="*/ 14341 w 14350"/>
                <a:gd name="T43" fmla="*/ 9303 h 16185"/>
                <a:gd name="T44" fmla="*/ 13124 w 14350"/>
                <a:gd name="T45" fmla="*/ 12986 h 16185"/>
                <a:gd name="T46" fmla="*/ 10285 w 14350"/>
                <a:gd name="T47" fmla="*/ 15470 h 16185"/>
                <a:gd name="T48" fmla="*/ 6441 w 14350"/>
                <a:gd name="T49" fmla="*/ 16148 h 16185"/>
                <a:gd name="T50" fmla="*/ 2882 w 14350"/>
                <a:gd name="T51" fmla="*/ 14744 h 16185"/>
                <a:gd name="T52" fmla="*/ 564 w 14350"/>
                <a:gd name="T53" fmla="*/ 11754 h 16185"/>
                <a:gd name="T54" fmla="*/ 68 w 14350"/>
                <a:gd name="T55" fmla="*/ 7929 h 16185"/>
                <a:gd name="T56" fmla="*/ 1360 w 14350"/>
                <a:gd name="T57" fmla="*/ 4682 h 16185"/>
                <a:gd name="T58" fmla="*/ 3951 w 14350"/>
                <a:gd name="T59" fmla="*/ 2448 h 16185"/>
                <a:gd name="T60" fmla="*/ 6079 w 14350"/>
                <a:gd name="T61" fmla="*/ 1670 h 16185"/>
                <a:gd name="T62" fmla="*/ 6003 w 14350"/>
                <a:gd name="T63" fmla="*/ 1343 h 16185"/>
                <a:gd name="T64" fmla="*/ 5796 w 14350"/>
                <a:gd name="T65" fmla="*/ 1080 h 16185"/>
                <a:gd name="T66" fmla="*/ 5493 w 14350"/>
                <a:gd name="T67" fmla="*/ 905 h 16185"/>
                <a:gd name="T68" fmla="*/ 5291 w 14350"/>
                <a:gd name="T69" fmla="*/ 699 h 16185"/>
                <a:gd name="T70" fmla="*/ 5334 w 14350"/>
                <a:gd name="T71" fmla="*/ 463 h 16185"/>
                <a:gd name="T72" fmla="*/ 5831 w 14350"/>
                <a:gd name="T73" fmla="*/ 181 h 16185"/>
                <a:gd name="T74" fmla="*/ 6700 w 14350"/>
                <a:gd name="T75" fmla="*/ 19 h 16185"/>
                <a:gd name="T76" fmla="*/ 7740 w 14350"/>
                <a:gd name="T77" fmla="*/ 27 h 16185"/>
                <a:gd name="T78" fmla="*/ 8582 w 14350"/>
                <a:gd name="T79" fmla="*/ 202 h 16185"/>
                <a:gd name="T80" fmla="*/ 9037 w 14350"/>
                <a:gd name="T81" fmla="*/ 493 h 16185"/>
                <a:gd name="T82" fmla="*/ 9050 w 14350"/>
                <a:gd name="T83" fmla="*/ 719 h 16185"/>
                <a:gd name="T84" fmla="*/ 8828 w 14350"/>
                <a:gd name="T85" fmla="*/ 923 h 16185"/>
                <a:gd name="T86" fmla="*/ 8531 w 14350"/>
                <a:gd name="T87" fmla="*/ 1101 h 16185"/>
                <a:gd name="T88" fmla="*/ 8334 w 14350"/>
                <a:gd name="T89" fmla="*/ 1371 h 16185"/>
                <a:gd name="T90" fmla="*/ 8271 w 14350"/>
                <a:gd name="T91" fmla="*/ 1692 h 16185"/>
                <a:gd name="T92" fmla="*/ 8620 w 14350"/>
                <a:gd name="T93" fmla="*/ 4238 h 16185"/>
                <a:gd name="T94" fmla="*/ 10771 w 14350"/>
                <a:gd name="T95" fmla="*/ 5627 h 16185"/>
                <a:gd name="T96" fmla="*/ 11936 w 14350"/>
                <a:gd name="T97" fmla="*/ 7941 h 16185"/>
                <a:gd name="T98" fmla="*/ 8617 w 14350"/>
                <a:gd name="T99" fmla="*/ 3280 h 16185"/>
                <a:gd name="T100" fmla="*/ 11254 w 14350"/>
                <a:gd name="T101" fmla="*/ 4805 h 16185"/>
                <a:gd name="T102" fmla="*/ 12763 w 14350"/>
                <a:gd name="T103" fmla="*/ 7472 h 16185"/>
                <a:gd name="T104" fmla="*/ 12685 w 14350"/>
                <a:gd name="T105" fmla="*/ 10665 h 16185"/>
                <a:gd name="T106" fmla="*/ 11054 w 14350"/>
                <a:gd name="T107" fmla="*/ 13248 h 16185"/>
                <a:gd name="T108" fmla="*/ 8338 w 14350"/>
                <a:gd name="T109" fmla="*/ 14645 h 16185"/>
                <a:gd name="T110" fmla="*/ 5192 w 14350"/>
                <a:gd name="T111" fmla="*/ 14411 h 16185"/>
                <a:gd name="T112" fmla="*/ 2722 w 14350"/>
                <a:gd name="T113" fmla="*/ 12641 h 16185"/>
                <a:gd name="T114" fmla="*/ 1472 w 14350"/>
                <a:gd name="T115" fmla="*/ 9819 h 16185"/>
                <a:gd name="T116" fmla="*/ 1859 w 14350"/>
                <a:gd name="T117" fmla="*/ 6660 h 16185"/>
                <a:gd name="T118" fmla="*/ 3723 w 14350"/>
                <a:gd name="T119" fmla="*/ 4256 h 16185"/>
                <a:gd name="T120" fmla="*/ 6585 w 14350"/>
                <a:gd name="T121" fmla="*/ 3127 h 1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350" h="16185">
                  <a:moveTo>
                    <a:pt x="8277" y="1761"/>
                  </a:moveTo>
                  <a:lnTo>
                    <a:pt x="8407" y="1782"/>
                  </a:lnTo>
                  <a:lnTo>
                    <a:pt x="8537" y="1807"/>
                  </a:lnTo>
                  <a:lnTo>
                    <a:pt x="8665" y="1833"/>
                  </a:lnTo>
                  <a:lnTo>
                    <a:pt x="8793" y="1861"/>
                  </a:lnTo>
                  <a:lnTo>
                    <a:pt x="8920" y="1893"/>
                  </a:lnTo>
                  <a:lnTo>
                    <a:pt x="9046" y="1925"/>
                  </a:lnTo>
                  <a:lnTo>
                    <a:pt x="9171" y="1960"/>
                  </a:lnTo>
                  <a:lnTo>
                    <a:pt x="9297" y="1999"/>
                  </a:lnTo>
                  <a:lnTo>
                    <a:pt x="9420" y="2038"/>
                  </a:lnTo>
                  <a:lnTo>
                    <a:pt x="9542" y="2080"/>
                  </a:lnTo>
                  <a:lnTo>
                    <a:pt x="9664" y="2124"/>
                  </a:lnTo>
                  <a:lnTo>
                    <a:pt x="9784" y="2171"/>
                  </a:lnTo>
                  <a:lnTo>
                    <a:pt x="9903" y="2219"/>
                  </a:lnTo>
                  <a:lnTo>
                    <a:pt x="10021" y="2270"/>
                  </a:lnTo>
                  <a:lnTo>
                    <a:pt x="10138" y="2322"/>
                  </a:lnTo>
                  <a:lnTo>
                    <a:pt x="10254" y="2376"/>
                  </a:lnTo>
                  <a:lnTo>
                    <a:pt x="10369" y="2433"/>
                  </a:lnTo>
                  <a:lnTo>
                    <a:pt x="10483" y="2491"/>
                  </a:lnTo>
                  <a:lnTo>
                    <a:pt x="10596" y="2552"/>
                  </a:lnTo>
                  <a:lnTo>
                    <a:pt x="10707" y="2615"/>
                  </a:lnTo>
                  <a:lnTo>
                    <a:pt x="10817" y="2680"/>
                  </a:lnTo>
                  <a:lnTo>
                    <a:pt x="10926" y="2745"/>
                  </a:lnTo>
                  <a:lnTo>
                    <a:pt x="11033" y="2814"/>
                  </a:lnTo>
                  <a:lnTo>
                    <a:pt x="11140" y="2884"/>
                  </a:lnTo>
                  <a:lnTo>
                    <a:pt x="11245" y="2956"/>
                  </a:lnTo>
                  <a:lnTo>
                    <a:pt x="11349" y="3030"/>
                  </a:lnTo>
                  <a:lnTo>
                    <a:pt x="11452" y="3105"/>
                  </a:lnTo>
                  <a:lnTo>
                    <a:pt x="11553" y="3182"/>
                  </a:lnTo>
                  <a:lnTo>
                    <a:pt x="11652" y="3261"/>
                  </a:lnTo>
                  <a:lnTo>
                    <a:pt x="11750" y="3342"/>
                  </a:lnTo>
                  <a:lnTo>
                    <a:pt x="11847" y="3425"/>
                  </a:lnTo>
                  <a:lnTo>
                    <a:pt x="11942" y="3509"/>
                  </a:lnTo>
                  <a:lnTo>
                    <a:pt x="11960" y="3498"/>
                  </a:lnTo>
                  <a:lnTo>
                    <a:pt x="11978" y="3486"/>
                  </a:lnTo>
                  <a:lnTo>
                    <a:pt x="11996" y="3474"/>
                  </a:lnTo>
                  <a:lnTo>
                    <a:pt x="12014" y="3461"/>
                  </a:lnTo>
                  <a:lnTo>
                    <a:pt x="12031" y="3446"/>
                  </a:lnTo>
                  <a:lnTo>
                    <a:pt x="12048" y="3432"/>
                  </a:lnTo>
                  <a:lnTo>
                    <a:pt x="12065" y="3417"/>
                  </a:lnTo>
                  <a:lnTo>
                    <a:pt x="12082" y="3402"/>
                  </a:lnTo>
                  <a:lnTo>
                    <a:pt x="12100" y="3385"/>
                  </a:lnTo>
                  <a:lnTo>
                    <a:pt x="12117" y="3366"/>
                  </a:lnTo>
                  <a:lnTo>
                    <a:pt x="12133" y="3348"/>
                  </a:lnTo>
                  <a:lnTo>
                    <a:pt x="12149" y="3330"/>
                  </a:lnTo>
                  <a:lnTo>
                    <a:pt x="12164" y="3311"/>
                  </a:lnTo>
                  <a:lnTo>
                    <a:pt x="12178" y="3292"/>
                  </a:lnTo>
                  <a:lnTo>
                    <a:pt x="12192" y="3272"/>
                  </a:lnTo>
                  <a:lnTo>
                    <a:pt x="12205" y="3253"/>
                  </a:lnTo>
                  <a:lnTo>
                    <a:pt x="12217" y="3233"/>
                  </a:lnTo>
                  <a:lnTo>
                    <a:pt x="12229" y="3213"/>
                  </a:lnTo>
                  <a:lnTo>
                    <a:pt x="12239" y="3192"/>
                  </a:lnTo>
                  <a:lnTo>
                    <a:pt x="12250" y="3172"/>
                  </a:lnTo>
                  <a:lnTo>
                    <a:pt x="12259" y="3152"/>
                  </a:lnTo>
                  <a:lnTo>
                    <a:pt x="12268" y="3131"/>
                  </a:lnTo>
                  <a:lnTo>
                    <a:pt x="12275" y="3111"/>
                  </a:lnTo>
                  <a:lnTo>
                    <a:pt x="12283" y="3089"/>
                  </a:lnTo>
                  <a:lnTo>
                    <a:pt x="12289" y="3069"/>
                  </a:lnTo>
                  <a:lnTo>
                    <a:pt x="12295" y="3048"/>
                  </a:lnTo>
                  <a:lnTo>
                    <a:pt x="12300" y="3028"/>
                  </a:lnTo>
                  <a:lnTo>
                    <a:pt x="12304" y="3006"/>
                  </a:lnTo>
                  <a:lnTo>
                    <a:pt x="12308" y="2985"/>
                  </a:lnTo>
                  <a:lnTo>
                    <a:pt x="12310" y="2965"/>
                  </a:lnTo>
                  <a:lnTo>
                    <a:pt x="12312" y="2945"/>
                  </a:lnTo>
                  <a:lnTo>
                    <a:pt x="12314" y="2923"/>
                  </a:lnTo>
                  <a:lnTo>
                    <a:pt x="12314" y="2903"/>
                  </a:lnTo>
                  <a:lnTo>
                    <a:pt x="12314" y="2883"/>
                  </a:lnTo>
                  <a:lnTo>
                    <a:pt x="12313" y="2863"/>
                  </a:lnTo>
                  <a:lnTo>
                    <a:pt x="12311" y="2844"/>
                  </a:lnTo>
                  <a:lnTo>
                    <a:pt x="12308" y="2823"/>
                  </a:lnTo>
                  <a:lnTo>
                    <a:pt x="12305" y="2804"/>
                  </a:lnTo>
                  <a:lnTo>
                    <a:pt x="12301" y="2785"/>
                  </a:lnTo>
                  <a:lnTo>
                    <a:pt x="12296" y="2767"/>
                  </a:lnTo>
                  <a:lnTo>
                    <a:pt x="12295" y="2745"/>
                  </a:lnTo>
                  <a:lnTo>
                    <a:pt x="12294" y="2725"/>
                  </a:lnTo>
                  <a:lnTo>
                    <a:pt x="12295" y="2705"/>
                  </a:lnTo>
                  <a:lnTo>
                    <a:pt x="12296" y="2686"/>
                  </a:lnTo>
                  <a:lnTo>
                    <a:pt x="12298" y="2666"/>
                  </a:lnTo>
                  <a:lnTo>
                    <a:pt x="12301" y="2648"/>
                  </a:lnTo>
                  <a:lnTo>
                    <a:pt x="12304" y="2630"/>
                  </a:lnTo>
                  <a:lnTo>
                    <a:pt x="12309" y="2613"/>
                  </a:lnTo>
                  <a:lnTo>
                    <a:pt x="12314" y="2597"/>
                  </a:lnTo>
                  <a:lnTo>
                    <a:pt x="12320" y="2580"/>
                  </a:lnTo>
                  <a:lnTo>
                    <a:pt x="12328" y="2565"/>
                  </a:lnTo>
                  <a:lnTo>
                    <a:pt x="12335" y="2550"/>
                  </a:lnTo>
                  <a:lnTo>
                    <a:pt x="12344" y="2536"/>
                  </a:lnTo>
                  <a:lnTo>
                    <a:pt x="12354" y="2523"/>
                  </a:lnTo>
                  <a:lnTo>
                    <a:pt x="12364" y="2511"/>
                  </a:lnTo>
                  <a:lnTo>
                    <a:pt x="12376" y="2500"/>
                  </a:lnTo>
                  <a:lnTo>
                    <a:pt x="12395" y="2482"/>
                  </a:lnTo>
                  <a:lnTo>
                    <a:pt x="12416" y="2468"/>
                  </a:lnTo>
                  <a:lnTo>
                    <a:pt x="12438" y="2457"/>
                  </a:lnTo>
                  <a:lnTo>
                    <a:pt x="12462" y="2447"/>
                  </a:lnTo>
                  <a:lnTo>
                    <a:pt x="12487" y="2440"/>
                  </a:lnTo>
                  <a:lnTo>
                    <a:pt x="12513" y="2434"/>
                  </a:lnTo>
                  <a:lnTo>
                    <a:pt x="12541" y="2431"/>
                  </a:lnTo>
                  <a:lnTo>
                    <a:pt x="12570" y="2430"/>
                  </a:lnTo>
                  <a:lnTo>
                    <a:pt x="12600" y="2430"/>
                  </a:lnTo>
                  <a:lnTo>
                    <a:pt x="12632" y="2433"/>
                  </a:lnTo>
                  <a:lnTo>
                    <a:pt x="12664" y="2437"/>
                  </a:lnTo>
                  <a:lnTo>
                    <a:pt x="12697" y="2444"/>
                  </a:lnTo>
                  <a:lnTo>
                    <a:pt x="12731" y="2452"/>
                  </a:lnTo>
                  <a:lnTo>
                    <a:pt x="12766" y="2463"/>
                  </a:lnTo>
                  <a:lnTo>
                    <a:pt x="12802" y="2475"/>
                  </a:lnTo>
                  <a:lnTo>
                    <a:pt x="12838" y="2489"/>
                  </a:lnTo>
                  <a:lnTo>
                    <a:pt x="12875" y="2505"/>
                  </a:lnTo>
                  <a:lnTo>
                    <a:pt x="12912" y="2523"/>
                  </a:lnTo>
                  <a:lnTo>
                    <a:pt x="12950" y="2542"/>
                  </a:lnTo>
                  <a:lnTo>
                    <a:pt x="12988" y="2563"/>
                  </a:lnTo>
                  <a:lnTo>
                    <a:pt x="13027" y="2587"/>
                  </a:lnTo>
                  <a:lnTo>
                    <a:pt x="13066" y="2611"/>
                  </a:lnTo>
                  <a:lnTo>
                    <a:pt x="13105" y="2637"/>
                  </a:lnTo>
                  <a:lnTo>
                    <a:pt x="13144" y="2664"/>
                  </a:lnTo>
                  <a:lnTo>
                    <a:pt x="13183" y="2694"/>
                  </a:lnTo>
                  <a:lnTo>
                    <a:pt x="13223" y="2725"/>
                  </a:lnTo>
                  <a:lnTo>
                    <a:pt x="13262" y="2758"/>
                  </a:lnTo>
                  <a:lnTo>
                    <a:pt x="13301" y="2791"/>
                  </a:lnTo>
                  <a:lnTo>
                    <a:pt x="13341" y="2826"/>
                  </a:lnTo>
                  <a:lnTo>
                    <a:pt x="13379" y="2864"/>
                  </a:lnTo>
                  <a:lnTo>
                    <a:pt x="13417" y="2901"/>
                  </a:lnTo>
                  <a:lnTo>
                    <a:pt x="13455" y="2942"/>
                  </a:lnTo>
                  <a:lnTo>
                    <a:pt x="13492" y="2982"/>
                  </a:lnTo>
                  <a:lnTo>
                    <a:pt x="13528" y="3023"/>
                  </a:lnTo>
                  <a:lnTo>
                    <a:pt x="13562" y="3064"/>
                  </a:lnTo>
                  <a:lnTo>
                    <a:pt x="13594" y="3104"/>
                  </a:lnTo>
                  <a:lnTo>
                    <a:pt x="13625" y="3146"/>
                  </a:lnTo>
                  <a:lnTo>
                    <a:pt x="13655" y="3187"/>
                  </a:lnTo>
                  <a:lnTo>
                    <a:pt x="13683" y="3229"/>
                  </a:lnTo>
                  <a:lnTo>
                    <a:pt x="13710" y="3270"/>
                  </a:lnTo>
                  <a:lnTo>
                    <a:pt x="13735" y="3312"/>
                  </a:lnTo>
                  <a:lnTo>
                    <a:pt x="13758" y="3353"/>
                  </a:lnTo>
                  <a:lnTo>
                    <a:pt x="13780" y="3394"/>
                  </a:lnTo>
                  <a:lnTo>
                    <a:pt x="13801" y="3434"/>
                  </a:lnTo>
                  <a:lnTo>
                    <a:pt x="13819" y="3474"/>
                  </a:lnTo>
                  <a:lnTo>
                    <a:pt x="13836" y="3513"/>
                  </a:lnTo>
                  <a:lnTo>
                    <a:pt x="13851" y="3552"/>
                  </a:lnTo>
                  <a:lnTo>
                    <a:pt x="13865" y="3590"/>
                  </a:lnTo>
                  <a:lnTo>
                    <a:pt x="13877" y="3627"/>
                  </a:lnTo>
                  <a:lnTo>
                    <a:pt x="13887" y="3664"/>
                  </a:lnTo>
                  <a:lnTo>
                    <a:pt x="13895" y="3700"/>
                  </a:lnTo>
                  <a:lnTo>
                    <a:pt x="13901" y="3735"/>
                  </a:lnTo>
                  <a:lnTo>
                    <a:pt x="13906" y="3769"/>
                  </a:lnTo>
                  <a:lnTo>
                    <a:pt x="13909" y="3801"/>
                  </a:lnTo>
                  <a:lnTo>
                    <a:pt x="13909" y="3834"/>
                  </a:lnTo>
                  <a:lnTo>
                    <a:pt x="13908" y="3864"/>
                  </a:lnTo>
                  <a:lnTo>
                    <a:pt x="13905" y="3894"/>
                  </a:lnTo>
                  <a:lnTo>
                    <a:pt x="13900" y="3921"/>
                  </a:lnTo>
                  <a:lnTo>
                    <a:pt x="13893" y="3947"/>
                  </a:lnTo>
                  <a:lnTo>
                    <a:pt x="13884" y="3972"/>
                  </a:lnTo>
                  <a:lnTo>
                    <a:pt x="13873" y="3996"/>
                  </a:lnTo>
                  <a:lnTo>
                    <a:pt x="13860" y="4018"/>
                  </a:lnTo>
                  <a:lnTo>
                    <a:pt x="13845" y="4038"/>
                  </a:lnTo>
                  <a:lnTo>
                    <a:pt x="13828" y="4056"/>
                  </a:lnTo>
                  <a:lnTo>
                    <a:pt x="13816" y="4067"/>
                  </a:lnTo>
                  <a:lnTo>
                    <a:pt x="13803" y="4077"/>
                  </a:lnTo>
                  <a:lnTo>
                    <a:pt x="13789" y="4086"/>
                  </a:lnTo>
                  <a:lnTo>
                    <a:pt x="13775" y="4094"/>
                  </a:lnTo>
                  <a:lnTo>
                    <a:pt x="13760" y="4101"/>
                  </a:lnTo>
                  <a:lnTo>
                    <a:pt x="13745" y="4107"/>
                  </a:lnTo>
                  <a:lnTo>
                    <a:pt x="13728" y="4113"/>
                  </a:lnTo>
                  <a:lnTo>
                    <a:pt x="13712" y="4117"/>
                  </a:lnTo>
                  <a:lnTo>
                    <a:pt x="13694" y="4120"/>
                  </a:lnTo>
                  <a:lnTo>
                    <a:pt x="13677" y="4123"/>
                  </a:lnTo>
                  <a:lnTo>
                    <a:pt x="13658" y="4125"/>
                  </a:lnTo>
                  <a:lnTo>
                    <a:pt x="13639" y="4126"/>
                  </a:lnTo>
                  <a:lnTo>
                    <a:pt x="13620" y="4126"/>
                  </a:lnTo>
                  <a:lnTo>
                    <a:pt x="13600" y="4125"/>
                  </a:lnTo>
                  <a:lnTo>
                    <a:pt x="13580" y="4123"/>
                  </a:lnTo>
                  <a:lnTo>
                    <a:pt x="13559" y="4121"/>
                  </a:lnTo>
                  <a:lnTo>
                    <a:pt x="13541" y="4115"/>
                  </a:lnTo>
                  <a:lnTo>
                    <a:pt x="13523" y="4110"/>
                  </a:lnTo>
                  <a:lnTo>
                    <a:pt x="13504" y="4105"/>
                  </a:lnTo>
                  <a:lnTo>
                    <a:pt x="13484" y="4101"/>
                  </a:lnTo>
                  <a:lnTo>
                    <a:pt x="13465" y="4098"/>
                  </a:lnTo>
                  <a:lnTo>
                    <a:pt x="13445" y="4096"/>
                  </a:lnTo>
                  <a:lnTo>
                    <a:pt x="13425" y="4095"/>
                  </a:lnTo>
                  <a:lnTo>
                    <a:pt x="13405" y="4094"/>
                  </a:lnTo>
                  <a:lnTo>
                    <a:pt x="13385" y="4094"/>
                  </a:lnTo>
                  <a:lnTo>
                    <a:pt x="13364" y="4095"/>
                  </a:lnTo>
                  <a:lnTo>
                    <a:pt x="13344" y="4097"/>
                  </a:lnTo>
                  <a:lnTo>
                    <a:pt x="13322" y="4099"/>
                  </a:lnTo>
                  <a:lnTo>
                    <a:pt x="13301" y="4102"/>
                  </a:lnTo>
                  <a:lnTo>
                    <a:pt x="13280" y="4106"/>
                  </a:lnTo>
                  <a:lnTo>
                    <a:pt x="13260" y="4110"/>
                  </a:lnTo>
                  <a:lnTo>
                    <a:pt x="13239" y="4115"/>
                  </a:lnTo>
                  <a:lnTo>
                    <a:pt x="13218" y="4121"/>
                  </a:lnTo>
                  <a:lnTo>
                    <a:pt x="13197" y="4128"/>
                  </a:lnTo>
                  <a:lnTo>
                    <a:pt x="13176" y="4136"/>
                  </a:lnTo>
                  <a:lnTo>
                    <a:pt x="13155" y="4144"/>
                  </a:lnTo>
                  <a:lnTo>
                    <a:pt x="13134" y="4153"/>
                  </a:lnTo>
                  <a:lnTo>
                    <a:pt x="13114" y="4163"/>
                  </a:lnTo>
                  <a:lnTo>
                    <a:pt x="13093" y="4174"/>
                  </a:lnTo>
                  <a:lnTo>
                    <a:pt x="13073" y="4185"/>
                  </a:lnTo>
                  <a:lnTo>
                    <a:pt x="13053" y="4196"/>
                  </a:lnTo>
                  <a:lnTo>
                    <a:pt x="13033" y="4209"/>
                  </a:lnTo>
                  <a:lnTo>
                    <a:pt x="13013" y="4222"/>
                  </a:lnTo>
                  <a:lnTo>
                    <a:pt x="12994" y="4236"/>
                  </a:lnTo>
                  <a:lnTo>
                    <a:pt x="12974" y="4252"/>
                  </a:lnTo>
                  <a:lnTo>
                    <a:pt x="12956" y="4267"/>
                  </a:lnTo>
                  <a:lnTo>
                    <a:pt x="12937" y="4283"/>
                  </a:lnTo>
                  <a:lnTo>
                    <a:pt x="12919" y="4300"/>
                  </a:lnTo>
                  <a:lnTo>
                    <a:pt x="12903" y="4315"/>
                  </a:lnTo>
                  <a:lnTo>
                    <a:pt x="12887" y="4332"/>
                  </a:lnTo>
                  <a:lnTo>
                    <a:pt x="12872" y="4349"/>
                  </a:lnTo>
                  <a:lnTo>
                    <a:pt x="12857" y="4365"/>
                  </a:lnTo>
                  <a:lnTo>
                    <a:pt x="12844" y="4382"/>
                  </a:lnTo>
                  <a:lnTo>
                    <a:pt x="12830" y="4399"/>
                  </a:lnTo>
                  <a:lnTo>
                    <a:pt x="12818" y="4416"/>
                  </a:lnTo>
                  <a:lnTo>
                    <a:pt x="12805" y="4435"/>
                  </a:lnTo>
                  <a:lnTo>
                    <a:pt x="12895" y="4551"/>
                  </a:lnTo>
                  <a:lnTo>
                    <a:pt x="12982" y="4669"/>
                  </a:lnTo>
                  <a:lnTo>
                    <a:pt x="13067" y="4791"/>
                  </a:lnTo>
                  <a:lnTo>
                    <a:pt x="13149" y="4912"/>
                  </a:lnTo>
                  <a:lnTo>
                    <a:pt x="13229" y="5037"/>
                  </a:lnTo>
                  <a:lnTo>
                    <a:pt x="13307" y="5163"/>
                  </a:lnTo>
                  <a:lnTo>
                    <a:pt x="13383" y="5290"/>
                  </a:lnTo>
                  <a:lnTo>
                    <a:pt x="13455" y="5419"/>
                  </a:lnTo>
                  <a:lnTo>
                    <a:pt x="13525" y="5550"/>
                  </a:lnTo>
                  <a:lnTo>
                    <a:pt x="13593" y="5683"/>
                  </a:lnTo>
                  <a:lnTo>
                    <a:pt x="13657" y="5816"/>
                  </a:lnTo>
                  <a:lnTo>
                    <a:pt x="13719" y="5952"/>
                  </a:lnTo>
                  <a:lnTo>
                    <a:pt x="13779" y="6090"/>
                  </a:lnTo>
                  <a:lnTo>
                    <a:pt x="13836" y="6228"/>
                  </a:lnTo>
                  <a:lnTo>
                    <a:pt x="13890" y="6368"/>
                  </a:lnTo>
                  <a:lnTo>
                    <a:pt x="13941" y="6509"/>
                  </a:lnTo>
                  <a:lnTo>
                    <a:pt x="13989" y="6652"/>
                  </a:lnTo>
                  <a:lnTo>
                    <a:pt x="14034" y="6796"/>
                  </a:lnTo>
                  <a:lnTo>
                    <a:pt x="14077" y="6941"/>
                  </a:lnTo>
                  <a:lnTo>
                    <a:pt x="14116" y="7088"/>
                  </a:lnTo>
                  <a:lnTo>
                    <a:pt x="14153" y="7235"/>
                  </a:lnTo>
                  <a:lnTo>
                    <a:pt x="14187" y="7384"/>
                  </a:lnTo>
                  <a:lnTo>
                    <a:pt x="14217" y="7534"/>
                  </a:lnTo>
                  <a:lnTo>
                    <a:pt x="14245" y="7685"/>
                  </a:lnTo>
                  <a:lnTo>
                    <a:pt x="14269" y="7838"/>
                  </a:lnTo>
                  <a:lnTo>
                    <a:pt x="14290" y="7991"/>
                  </a:lnTo>
                  <a:lnTo>
                    <a:pt x="14308" y="8145"/>
                  </a:lnTo>
                  <a:lnTo>
                    <a:pt x="14323" y="8300"/>
                  </a:lnTo>
                  <a:lnTo>
                    <a:pt x="14335" y="8457"/>
                  </a:lnTo>
                  <a:lnTo>
                    <a:pt x="14343" y="8613"/>
                  </a:lnTo>
                  <a:lnTo>
                    <a:pt x="14348" y="8771"/>
                  </a:lnTo>
                  <a:lnTo>
                    <a:pt x="14350" y="8930"/>
                  </a:lnTo>
                  <a:lnTo>
                    <a:pt x="14341" y="9303"/>
                  </a:lnTo>
                  <a:lnTo>
                    <a:pt x="14313" y="9673"/>
                  </a:lnTo>
                  <a:lnTo>
                    <a:pt x="14267" y="10035"/>
                  </a:lnTo>
                  <a:lnTo>
                    <a:pt x="14204" y="10393"/>
                  </a:lnTo>
                  <a:lnTo>
                    <a:pt x="14124" y="10743"/>
                  </a:lnTo>
                  <a:lnTo>
                    <a:pt x="14028" y="11088"/>
                  </a:lnTo>
                  <a:lnTo>
                    <a:pt x="13915" y="11425"/>
                  </a:lnTo>
                  <a:lnTo>
                    <a:pt x="13786" y="11754"/>
                  </a:lnTo>
                  <a:lnTo>
                    <a:pt x="13643" y="12075"/>
                  </a:lnTo>
                  <a:lnTo>
                    <a:pt x="13484" y="12389"/>
                  </a:lnTo>
                  <a:lnTo>
                    <a:pt x="13311" y="12692"/>
                  </a:lnTo>
                  <a:lnTo>
                    <a:pt x="13124" y="12986"/>
                  </a:lnTo>
                  <a:lnTo>
                    <a:pt x="12924" y="13271"/>
                  </a:lnTo>
                  <a:lnTo>
                    <a:pt x="12711" y="13545"/>
                  </a:lnTo>
                  <a:lnTo>
                    <a:pt x="12486" y="13808"/>
                  </a:lnTo>
                  <a:lnTo>
                    <a:pt x="12248" y="14060"/>
                  </a:lnTo>
                  <a:lnTo>
                    <a:pt x="11999" y="14300"/>
                  </a:lnTo>
                  <a:lnTo>
                    <a:pt x="11739" y="14528"/>
                  </a:lnTo>
                  <a:lnTo>
                    <a:pt x="11468" y="14744"/>
                  </a:lnTo>
                  <a:lnTo>
                    <a:pt x="11186" y="14946"/>
                  </a:lnTo>
                  <a:lnTo>
                    <a:pt x="10895" y="15135"/>
                  </a:lnTo>
                  <a:lnTo>
                    <a:pt x="10595" y="15309"/>
                  </a:lnTo>
                  <a:lnTo>
                    <a:pt x="10285" y="15470"/>
                  </a:lnTo>
                  <a:lnTo>
                    <a:pt x="9968" y="15614"/>
                  </a:lnTo>
                  <a:lnTo>
                    <a:pt x="9642" y="15745"/>
                  </a:lnTo>
                  <a:lnTo>
                    <a:pt x="9309" y="15859"/>
                  </a:lnTo>
                  <a:lnTo>
                    <a:pt x="8968" y="15956"/>
                  </a:lnTo>
                  <a:lnTo>
                    <a:pt x="8621" y="16037"/>
                  </a:lnTo>
                  <a:lnTo>
                    <a:pt x="8267" y="16101"/>
                  </a:lnTo>
                  <a:lnTo>
                    <a:pt x="7909" y="16148"/>
                  </a:lnTo>
                  <a:lnTo>
                    <a:pt x="7544" y="16176"/>
                  </a:lnTo>
                  <a:lnTo>
                    <a:pt x="7176" y="16185"/>
                  </a:lnTo>
                  <a:lnTo>
                    <a:pt x="6806" y="16176"/>
                  </a:lnTo>
                  <a:lnTo>
                    <a:pt x="6441" y="16148"/>
                  </a:lnTo>
                  <a:lnTo>
                    <a:pt x="6083" y="16101"/>
                  </a:lnTo>
                  <a:lnTo>
                    <a:pt x="5729" y="16037"/>
                  </a:lnTo>
                  <a:lnTo>
                    <a:pt x="5382" y="15956"/>
                  </a:lnTo>
                  <a:lnTo>
                    <a:pt x="5041" y="15859"/>
                  </a:lnTo>
                  <a:lnTo>
                    <a:pt x="4708" y="15745"/>
                  </a:lnTo>
                  <a:lnTo>
                    <a:pt x="4382" y="15614"/>
                  </a:lnTo>
                  <a:lnTo>
                    <a:pt x="4065" y="15470"/>
                  </a:lnTo>
                  <a:lnTo>
                    <a:pt x="3755" y="15309"/>
                  </a:lnTo>
                  <a:lnTo>
                    <a:pt x="3455" y="15135"/>
                  </a:lnTo>
                  <a:lnTo>
                    <a:pt x="3164" y="14946"/>
                  </a:lnTo>
                  <a:lnTo>
                    <a:pt x="2882" y="14744"/>
                  </a:lnTo>
                  <a:lnTo>
                    <a:pt x="2611" y="14528"/>
                  </a:lnTo>
                  <a:lnTo>
                    <a:pt x="2351" y="14300"/>
                  </a:lnTo>
                  <a:lnTo>
                    <a:pt x="2102" y="14060"/>
                  </a:lnTo>
                  <a:lnTo>
                    <a:pt x="1864" y="13808"/>
                  </a:lnTo>
                  <a:lnTo>
                    <a:pt x="1639" y="13545"/>
                  </a:lnTo>
                  <a:lnTo>
                    <a:pt x="1426" y="13271"/>
                  </a:lnTo>
                  <a:lnTo>
                    <a:pt x="1226" y="12986"/>
                  </a:lnTo>
                  <a:lnTo>
                    <a:pt x="1039" y="12692"/>
                  </a:lnTo>
                  <a:lnTo>
                    <a:pt x="866" y="12389"/>
                  </a:lnTo>
                  <a:lnTo>
                    <a:pt x="707" y="12075"/>
                  </a:lnTo>
                  <a:lnTo>
                    <a:pt x="564" y="11754"/>
                  </a:lnTo>
                  <a:lnTo>
                    <a:pt x="435" y="11425"/>
                  </a:lnTo>
                  <a:lnTo>
                    <a:pt x="322" y="11088"/>
                  </a:lnTo>
                  <a:lnTo>
                    <a:pt x="226" y="10743"/>
                  </a:lnTo>
                  <a:lnTo>
                    <a:pt x="146" y="10393"/>
                  </a:lnTo>
                  <a:lnTo>
                    <a:pt x="83" y="10035"/>
                  </a:lnTo>
                  <a:lnTo>
                    <a:pt x="37" y="9673"/>
                  </a:lnTo>
                  <a:lnTo>
                    <a:pt x="9" y="9303"/>
                  </a:lnTo>
                  <a:lnTo>
                    <a:pt x="0" y="8930"/>
                  </a:lnTo>
                  <a:lnTo>
                    <a:pt x="8" y="8592"/>
                  </a:lnTo>
                  <a:lnTo>
                    <a:pt x="30" y="8258"/>
                  </a:lnTo>
                  <a:lnTo>
                    <a:pt x="68" y="7929"/>
                  </a:lnTo>
                  <a:lnTo>
                    <a:pt x="120" y="7603"/>
                  </a:lnTo>
                  <a:lnTo>
                    <a:pt x="186" y="7282"/>
                  </a:lnTo>
                  <a:lnTo>
                    <a:pt x="266" y="6968"/>
                  </a:lnTo>
                  <a:lnTo>
                    <a:pt x="359" y="6659"/>
                  </a:lnTo>
                  <a:lnTo>
                    <a:pt x="465" y="6356"/>
                  </a:lnTo>
                  <a:lnTo>
                    <a:pt x="584" y="6058"/>
                  </a:lnTo>
                  <a:lnTo>
                    <a:pt x="716" y="5768"/>
                  </a:lnTo>
                  <a:lnTo>
                    <a:pt x="859" y="5486"/>
                  </a:lnTo>
                  <a:lnTo>
                    <a:pt x="1014" y="5210"/>
                  </a:lnTo>
                  <a:lnTo>
                    <a:pt x="1182" y="4941"/>
                  </a:lnTo>
                  <a:lnTo>
                    <a:pt x="1360" y="4682"/>
                  </a:lnTo>
                  <a:lnTo>
                    <a:pt x="1548" y="4430"/>
                  </a:lnTo>
                  <a:lnTo>
                    <a:pt x="1747" y="4187"/>
                  </a:lnTo>
                  <a:lnTo>
                    <a:pt x="1956" y="3953"/>
                  </a:lnTo>
                  <a:lnTo>
                    <a:pt x="2175" y="3729"/>
                  </a:lnTo>
                  <a:lnTo>
                    <a:pt x="2403" y="3513"/>
                  </a:lnTo>
                  <a:lnTo>
                    <a:pt x="2640" y="3309"/>
                  </a:lnTo>
                  <a:lnTo>
                    <a:pt x="2886" y="3115"/>
                  </a:lnTo>
                  <a:lnTo>
                    <a:pt x="3141" y="2930"/>
                  </a:lnTo>
                  <a:lnTo>
                    <a:pt x="3404" y="2759"/>
                  </a:lnTo>
                  <a:lnTo>
                    <a:pt x="3674" y="2598"/>
                  </a:lnTo>
                  <a:lnTo>
                    <a:pt x="3951" y="2448"/>
                  </a:lnTo>
                  <a:lnTo>
                    <a:pt x="4236" y="2311"/>
                  </a:lnTo>
                  <a:lnTo>
                    <a:pt x="4527" y="2186"/>
                  </a:lnTo>
                  <a:lnTo>
                    <a:pt x="4825" y="2075"/>
                  </a:lnTo>
                  <a:lnTo>
                    <a:pt x="5129" y="1976"/>
                  </a:lnTo>
                  <a:lnTo>
                    <a:pt x="5439" y="1890"/>
                  </a:lnTo>
                  <a:lnTo>
                    <a:pt x="5753" y="1819"/>
                  </a:lnTo>
                  <a:lnTo>
                    <a:pt x="6073" y="1761"/>
                  </a:lnTo>
                  <a:lnTo>
                    <a:pt x="6076" y="1739"/>
                  </a:lnTo>
                  <a:lnTo>
                    <a:pt x="6077" y="1716"/>
                  </a:lnTo>
                  <a:lnTo>
                    <a:pt x="6079" y="1692"/>
                  </a:lnTo>
                  <a:lnTo>
                    <a:pt x="6079" y="1670"/>
                  </a:lnTo>
                  <a:lnTo>
                    <a:pt x="6078" y="1638"/>
                  </a:lnTo>
                  <a:lnTo>
                    <a:pt x="6076" y="1606"/>
                  </a:lnTo>
                  <a:lnTo>
                    <a:pt x="6073" y="1576"/>
                  </a:lnTo>
                  <a:lnTo>
                    <a:pt x="6068" y="1546"/>
                  </a:lnTo>
                  <a:lnTo>
                    <a:pt x="6063" y="1515"/>
                  </a:lnTo>
                  <a:lnTo>
                    <a:pt x="6056" y="1485"/>
                  </a:lnTo>
                  <a:lnTo>
                    <a:pt x="6047" y="1456"/>
                  </a:lnTo>
                  <a:lnTo>
                    <a:pt x="6038" y="1427"/>
                  </a:lnTo>
                  <a:lnTo>
                    <a:pt x="6027" y="1399"/>
                  </a:lnTo>
                  <a:lnTo>
                    <a:pt x="6015" y="1371"/>
                  </a:lnTo>
                  <a:lnTo>
                    <a:pt x="6003" y="1343"/>
                  </a:lnTo>
                  <a:lnTo>
                    <a:pt x="5989" y="1316"/>
                  </a:lnTo>
                  <a:lnTo>
                    <a:pt x="5974" y="1290"/>
                  </a:lnTo>
                  <a:lnTo>
                    <a:pt x="5958" y="1263"/>
                  </a:lnTo>
                  <a:lnTo>
                    <a:pt x="5941" y="1238"/>
                  </a:lnTo>
                  <a:lnTo>
                    <a:pt x="5923" y="1214"/>
                  </a:lnTo>
                  <a:lnTo>
                    <a:pt x="5904" y="1190"/>
                  </a:lnTo>
                  <a:lnTo>
                    <a:pt x="5884" y="1166"/>
                  </a:lnTo>
                  <a:lnTo>
                    <a:pt x="5863" y="1144"/>
                  </a:lnTo>
                  <a:lnTo>
                    <a:pt x="5842" y="1122"/>
                  </a:lnTo>
                  <a:lnTo>
                    <a:pt x="5819" y="1101"/>
                  </a:lnTo>
                  <a:lnTo>
                    <a:pt x="5796" y="1080"/>
                  </a:lnTo>
                  <a:lnTo>
                    <a:pt x="5771" y="1061"/>
                  </a:lnTo>
                  <a:lnTo>
                    <a:pt x="5747" y="1042"/>
                  </a:lnTo>
                  <a:lnTo>
                    <a:pt x="5721" y="1024"/>
                  </a:lnTo>
                  <a:lnTo>
                    <a:pt x="5694" y="1007"/>
                  </a:lnTo>
                  <a:lnTo>
                    <a:pt x="5667" y="990"/>
                  </a:lnTo>
                  <a:lnTo>
                    <a:pt x="5639" y="975"/>
                  </a:lnTo>
                  <a:lnTo>
                    <a:pt x="5611" y="960"/>
                  </a:lnTo>
                  <a:lnTo>
                    <a:pt x="5582" y="947"/>
                  </a:lnTo>
                  <a:lnTo>
                    <a:pt x="5552" y="934"/>
                  </a:lnTo>
                  <a:lnTo>
                    <a:pt x="5522" y="923"/>
                  </a:lnTo>
                  <a:lnTo>
                    <a:pt x="5493" y="905"/>
                  </a:lnTo>
                  <a:lnTo>
                    <a:pt x="5466" y="888"/>
                  </a:lnTo>
                  <a:lnTo>
                    <a:pt x="5440" y="870"/>
                  </a:lnTo>
                  <a:lnTo>
                    <a:pt x="5417" y="853"/>
                  </a:lnTo>
                  <a:lnTo>
                    <a:pt x="5395" y="835"/>
                  </a:lnTo>
                  <a:lnTo>
                    <a:pt x="5374" y="815"/>
                  </a:lnTo>
                  <a:lnTo>
                    <a:pt x="5356" y="797"/>
                  </a:lnTo>
                  <a:lnTo>
                    <a:pt x="5339" y="778"/>
                  </a:lnTo>
                  <a:lnTo>
                    <a:pt x="5324" y="759"/>
                  </a:lnTo>
                  <a:lnTo>
                    <a:pt x="5311" y="739"/>
                  </a:lnTo>
                  <a:lnTo>
                    <a:pt x="5300" y="719"/>
                  </a:lnTo>
                  <a:lnTo>
                    <a:pt x="5291" y="699"/>
                  </a:lnTo>
                  <a:lnTo>
                    <a:pt x="5284" y="679"/>
                  </a:lnTo>
                  <a:lnTo>
                    <a:pt x="5279" y="659"/>
                  </a:lnTo>
                  <a:lnTo>
                    <a:pt x="5277" y="648"/>
                  </a:lnTo>
                  <a:lnTo>
                    <a:pt x="5275" y="638"/>
                  </a:lnTo>
                  <a:lnTo>
                    <a:pt x="5275" y="628"/>
                  </a:lnTo>
                  <a:lnTo>
                    <a:pt x="5274" y="617"/>
                  </a:lnTo>
                  <a:lnTo>
                    <a:pt x="5277" y="586"/>
                  </a:lnTo>
                  <a:lnTo>
                    <a:pt x="5284" y="554"/>
                  </a:lnTo>
                  <a:lnTo>
                    <a:pt x="5296" y="523"/>
                  </a:lnTo>
                  <a:lnTo>
                    <a:pt x="5313" y="493"/>
                  </a:lnTo>
                  <a:lnTo>
                    <a:pt x="5334" y="463"/>
                  </a:lnTo>
                  <a:lnTo>
                    <a:pt x="5360" y="434"/>
                  </a:lnTo>
                  <a:lnTo>
                    <a:pt x="5390" y="406"/>
                  </a:lnTo>
                  <a:lnTo>
                    <a:pt x="5424" y="377"/>
                  </a:lnTo>
                  <a:lnTo>
                    <a:pt x="5462" y="350"/>
                  </a:lnTo>
                  <a:lnTo>
                    <a:pt x="5504" y="323"/>
                  </a:lnTo>
                  <a:lnTo>
                    <a:pt x="5550" y="297"/>
                  </a:lnTo>
                  <a:lnTo>
                    <a:pt x="5599" y="272"/>
                  </a:lnTo>
                  <a:lnTo>
                    <a:pt x="5652" y="248"/>
                  </a:lnTo>
                  <a:lnTo>
                    <a:pt x="5708" y="225"/>
                  </a:lnTo>
                  <a:lnTo>
                    <a:pt x="5768" y="202"/>
                  </a:lnTo>
                  <a:lnTo>
                    <a:pt x="5831" y="181"/>
                  </a:lnTo>
                  <a:lnTo>
                    <a:pt x="5897" y="161"/>
                  </a:lnTo>
                  <a:lnTo>
                    <a:pt x="5966" y="141"/>
                  </a:lnTo>
                  <a:lnTo>
                    <a:pt x="6038" y="122"/>
                  </a:lnTo>
                  <a:lnTo>
                    <a:pt x="6112" y="105"/>
                  </a:lnTo>
                  <a:lnTo>
                    <a:pt x="6189" y="89"/>
                  </a:lnTo>
                  <a:lnTo>
                    <a:pt x="6269" y="75"/>
                  </a:lnTo>
                  <a:lnTo>
                    <a:pt x="6351" y="61"/>
                  </a:lnTo>
                  <a:lnTo>
                    <a:pt x="6435" y="49"/>
                  </a:lnTo>
                  <a:lnTo>
                    <a:pt x="6521" y="37"/>
                  </a:lnTo>
                  <a:lnTo>
                    <a:pt x="6610" y="27"/>
                  </a:lnTo>
                  <a:lnTo>
                    <a:pt x="6700" y="19"/>
                  </a:lnTo>
                  <a:lnTo>
                    <a:pt x="6792" y="12"/>
                  </a:lnTo>
                  <a:lnTo>
                    <a:pt x="6885" y="7"/>
                  </a:lnTo>
                  <a:lnTo>
                    <a:pt x="6980" y="3"/>
                  </a:lnTo>
                  <a:lnTo>
                    <a:pt x="7077" y="1"/>
                  </a:lnTo>
                  <a:lnTo>
                    <a:pt x="7176" y="0"/>
                  </a:lnTo>
                  <a:lnTo>
                    <a:pt x="7273" y="1"/>
                  </a:lnTo>
                  <a:lnTo>
                    <a:pt x="7370" y="3"/>
                  </a:lnTo>
                  <a:lnTo>
                    <a:pt x="7465" y="7"/>
                  </a:lnTo>
                  <a:lnTo>
                    <a:pt x="7558" y="12"/>
                  </a:lnTo>
                  <a:lnTo>
                    <a:pt x="7650" y="19"/>
                  </a:lnTo>
                  <a:lnTo>
                    <a:pt x="7740" y="27"/>
                  </a:lnTo>
                  <a:lnTo>
                    <a:pt x="7829" y="37"/>
                  </a:lnTo>
                  <a:lnTo>
                    <a:pt x="7915" y="49"/>
                  </a:lnTo>
                  <a:lnTo>
                    <a:pt x="7999" y="61"/>
                  </a:lnTo>
                  <a:lnTo>
                    <a:pt x="8081" y="75"/>
                  </a:lnTo>
                  <a:lnTo>
                    <a:pt x="8161" y="89"/>
                  </a:lnTo>
                  <a:lnTo>
                    <a:pt x="8238" y="105"/>
                  </a:lnTo>
                  <a:lnTo>
                    <a:pt x="8312" y="122"/>
                  </a:lnTo>
                  <a:lnTo>
                    <a:pt x="8384" y="141"/>
                  </a:lnTo>
                  <a:lnTo>
                    <a:pt x="8453" y="161"/>
                  </a:lnTo>
                  <a:lnTo>
                    <a:pt x="8519" y="181"/>
                  </a:lnTo>
                  <a:lnTo>
                    <a:pt x="8582" y="202"/>
                  </a:lnTo>
                  <a:lnTo>
                    <a:pt x="8642" y="225"/>
                  </a:lnTo>
                  <a:lnTo>
                    <a:pt x="8698" y="248"/>
                  </a:lnTo>
                  <a:lnTo>
                    <a:pt x="8751" y="272"/>
                  </a:lnTo>
                  <a:lnTo>
                    <a:pt x="8800" y="297"/>
                  </a:lnTo>
                  <a:lnTo>
                    <a:pt x="8846" y="323"/>
                  </a:lnTo>
                  <a:lnTo>
                    <a:pt x="8888" y="350"/>
                  </a:lnTo>
                  <a:lnTo>
                    <a:pt x="8926" y="377"/>
                  </a:lnTo>
                  <a:lnTo>
                    <a:pt x="8960" y="406"/>
                  </a:lnTo>
                  <a:lnTo>
                    <a:pt x="8990" y="434"/>
                  </a:lnTo>
                  <a:lnTo>
                    <a:pt x="9016" y="463"/>
                  </a:lnTo>
                  <a:lnTo>
                    <a:pt x="9037" y="493"/>
                  </a:lnTo>
                  <a:lnTo>
                    <a:pt x="9054" y="523"/>
                  </a:lnTo>
                  <a:lnTo>
                    <a:pt x="9066" y="554"/>
                  </a:lnTo>
                  <a:lnTo>
                    <a:pt x="9073" y="586"/>
                  </a:lnTo>
                  <a:lnTo>
                    <a:pt x="9076" y="617"/>
                  </a:lnTo>
                  <a:lnTo>
                    <a:pt x="9075" y="628"/>
                  </a:lnTo>
                  <a:lnTo>
                    <a:pt x="9075" y="638"/>
                  </a:lnTo>
                  <a:lnTo>
                    <a:pt x="9073" y="648"/>
                  </a:lnTo>
                  <a:lnTo>
                    <a:pt x="9071" y="659"/>
                  </a:lnTo>
                  <a:lnTo>
                    <a:pt x="9066" y="679"/>
                  </a:lnTo>
                  <a:lnTo>
                    <a:pt x="9059" y="699"/>
                  </a:lnTo>
                  <a:lnTo>
                    <a:pt x="9050" y="719"/>
                  </a:lnTo>
                  <a:lnTo>
                    <a:pt x="9039" y="739"/>
                  </a:lnTo>
                  <a:lnTo>
                    <a:pt x="9026" y="759"/>
                  </a:lnTo>
                  <a:lnTo>
                    <a:pt x="9011" y="778"/>
                  </a:lnTo>
                  <a:lnTo>
                    <a:pt x="8994" y="797"/>
                  </a:lnTo>
                  <a:lnTo>
                    <a:pt x="8976" y="815"/>
                  </a:lnTo>
                  <a:lnTo>
                    <a:pt x="8955" y="835"/>
                  </a:lnTo>
                  <a:lnTo>
                    <a:pt x="8933" y="853"/>
                  </a:lnTo>
                  <a:lnTo>
                    <a:pt x="8909" y="870"/>
                  </a:lnTo>
                  <a:lnTo>
                    <a:pt x="8884" y="888"/>
                  </a:lnTo>
                  <a:lnTo>
                    <a:pt x="8857" y="905"/>
                  </a:lnTo>
                  <a:lnTo>
                    <a:pt x="8828" y="923"/>
                  </a:lnTo>
                  <a:lnTo>
                    <a:pt x="8798" y="934"/>
                  </a:lnTo>
                  <a:lnTo>
                    <a:pt x="8768" y="947"/>
                  </a:lnTo>
                  <a:lnTo>
                    <a:pt x="8739" y="960"/>
                  </a:lnTo>
                  <a:lnTo>
                    <a:pt x="8710" y="975"/>
                  </a:lnTo>
                  <a:lnTo>
                    <a:pt x="8683" y="990"/>
                  </a:lnTo>
                  <a:lnTo>
                    <a:pt x="8655" y="1007"/>
                  </a:lnTo>
                  <a:lnTo>
                    <a:pt x="8629" y="1024"/>
                  </a:lnTo>
                  <a:lnTo>
                    <a:pt x="8603" y="1042"/>
                  </a:lnTo>
                  <a:lnTo>
                    <a:pt x="8578" y="1061"/>
                  </a:lnTo>
                  <a:lnTo>
                    <a:pt x="8554" y="1080"/>
                  </a:lnTo>
                  <a:lnTo>
                    <a:pt x="8531" y="1101"/>
                  </a:lnTo>
                  <a:lnTo>
                    <a:pt x="8508" y="1122"/>
                  </a:lnTo>
                  <a:lnTo>
                    <a:pt x="8487" y="1144"/>
                  </a:lnTo>
                  <a:lnTo>
                    <a:pt x="8466" y="1166"/>
                  </a:lnTo>
                  <a:lnTo>
                    <a:pt x="8446" y="1190"/>
                  </a:lnTo>
                  <a:lnTo>
                    <a:pt x="8427" y="1214"/>
                  </a:lnTo>
                  <a:lnTo>
                    <a:pt x="8409" y="1238"/>
                  </a:lnTo>
                  <a:lnTo>
                    <a:pt x="8392" y="1263"/>
                  </a:lnTo>
                  <a:lnTo>
                    <a:pt x="8376" y="1290"/>
                  </a:lnTo>
                  <a:lnTo>
                    <a:pt x="8361" y="1316"/>
                  </a:lnTo>
                  <a:lnTo>
                    <a:pt x="8347" y="1343"/>
                  </a:lnTo>
                  <a:lnTo>
                    <a:pt x="8334" y="1371"/>
                  </a:lnTo>
                  <a:lnTo>
                    <a:pt x="8323" y="1399"/>
                  </a:lnTo>
                  <a:lnTo>
                    <a:pt x="8312" y="1427"/>
                  </a:lnTo>
                  <a:lnTo>
                    <a:pt x="8303" y="1456"/>
                  </a:lnTo>
                  <a:lnTo>
                    <a:pt x="8294" y="1485"/>
                  </a:lnTo>
                  <a:lnTo>
                    <a:pt x="8287" y="1515"/>
                  </a:lnTo>
                  <a:lnTo>
                    <a:pt x="8282" y="1546"/>
                  </a:lnTo>
                  <a:lnTo>
                    <a:pt x="8277" y="1576"/>
                  </a:lnTo>
                  <a:lnTo>
                    <a:pt x="8274" y="1606"/>
                  </a:lnTo>
                  <a:lnTo>
                    <a:pt x="8272" y="1638"/>
                  </a:lnTo>
                  <a:lnTo>
                    <a:pt x="8271" y="1670"/>
                  </a:lnTo>
                  <a:lnTo>
                    <a:pt x="8271" y="1692"/>
                  </a:lnTo>
                  <a:lnTo>
                    <a:pt x="8273" y="1716"/>
                  </a:lnTo>
                  <a:lnTo>
                    <a:pt x="8274" y="1739"/>
                  </a:lnTo>
                  <a:lnTo>
                    <a:pt x="8277" y="1761"/>
                  </a:lnTo>
                  <a:close/>
                  <a:moveTo>
                    <a:pt x="7176" y="8930"/>
                  </a:moveTo>
                  <a:lnTo>
                    <a:pt x="7176" y="4018"/>
                  </a:lnTo>
                  <a:lnTo>
                    <a:pt x="7425" y="4024"/>
                  </a:lnTo>
                  <a:lnTo>
                    <a:pt x="7672" y="4043"/>
                  </a:lnTo>
                  <a:lnTo>
                    <a:pt x="7915" y="4075"/>
                  </a:lnTo>
                  <a:lnTo>
                    <a:pt x="8154" y="4117"/>
                  </a:lnTo>
                  <a:lnTo>
                    <a:pt x="8389" y="4172"/>
                  </a:lnTo>
                  <a:lnTo>
                    <a:pt x="8620" y="4238"/>
                  </a:lnTo>
                  <a:lnTo>
                    <a:pt x="8845" y="4315"/>
                  </a:lnTo>
                  <a:lnTo>
                    <a:pt x="9066" y="4403"/>
                  </a:lnTo>
                  <a:lnTo>
                    <a:pt x="9282" y="4502"/>
                  </a:lnTo>
                  <a:lnTo>
                    <a:pt x="9491" y="4611"/>
                  </a:lnTo>
                  <a:lnTo>
                    <a:pt x="9695" y="4729"/>
                  </a:lnTo>
                  <a:lnTo>
                    <a:pt x="9892" y="4857"/>
                  </a:lnTo>
                  <a:lnTo>
                    <a:pt x="10082" y="4994"/>
                  </a:lnTo>
                  <a:lnTo>
                    <a:pt x="10266" y="5140"/>
                  </a:lnTo>
                  <a:lnTo>
                    <a:pt x="10442" y="5294"/>
                  </a:lnTo>
                  <a:lnTo>
                    <a:pt x="10611" y="5456"/>
                  </a:lnTo>
                  <a:lnTo>
                    <a:pt x="10771" y="5627"/>
                  </a:lnTo>
                  <a:lnTo>
                    <a:pt x="10924" y="5805"/>
                  </a:lnTo>
                  <a:lnTo>
                    <a:pt x="11068" y="5991"/>
                  </a:lnTo>
                  <a:lnTo>
                    <a:pt x="11204" y="6184"/>
                  </a:lnTo>
                  <a:lnTo>
                    <a:pt x="11331" y="6383"/>
                  </a:lnTo>
                  <a:lnTo>
                    <a:pt x="11448" y="6588"/>
                  </a:lnTo>
                  <a:lnTo>
                    <a:pt x="11555" y="6801"/>
                  </a:lnTo>
                  <a:lnTo>
                    <a:pt x="11652" y="7018"/>
                  </a:lnTo>
                  <a:lnTo>
                    <a:pt x="11739" y="7242"/>
                  </a:lnTo>
                  <a:lnTo>
                    <a:pt x="11816" y="7469"/>
                  </a:lnTo>
                  <a:lnTo>
                    <a:pt x="11881" y="7703"/>
                  </a:lnTo>
                  <a:lnTo>
                    <a:pt x="11936" y="7941"/>
                  </a:lnTo>
                  <a:lnTo>
                    <a:pt x="11978" y="8183"/>
                  </a:lnTo>
                  <a:lnTo>
                    <a:pt x="12009" y="8428"/>
                  </a:lnTo>
                  <a:lnTo>
                    <a:pt x="12028" y="8677"/>
                  </a:lnTo>
                  <a:lnTo>
                    <a:pt x="12034" y="8930"/>
                  </a:lnTo>
                  <a:lnTo>
                    <a:pt x="7176" y="8930"/>
                  </a:lnTo>
                  <a:close/>
                  <a:moveTo>
                    <a:pt x="7176" y="3096"/>
                  </a:moveTo>
                  <a:lnTo>
                    <a:pt x="7472" y="3104"/>
                  </a:lnTo>
                  <a:lnTo>
                    <a:pt x="7765" y="3127"/>
                  </a:lnTo>
                  <a:lnTo>
                    <a:pt x="8054" y="3164"/>
                  </a:lnTo>
                  <a:lnTo>
                    <a:pt x="8338" y="3215"/>
                  </a:lnTo>
                  <a:lnTo>
                    <a:pt x="8617" y="3280"/>
                  </a:lnTo>
                  <a:lnTo>
                    <a:pt x="8890" y="3358"/>
                  </a:lnTo>
                  <a:lnTo>
                    <a:pt x="9158" y="3450"/>
                  </a:lnTo>
                  <a:lnTo>
                    <a:pt x="9421" y="3555"/>
                  </a:lnTo>
                  <a:lnTo>
                    <a:pt x="9677" y="3672"/>
                  </a:lnTo>
                  <a:lnTo>
                    <a:pt x="9925" y="3800"/>
                  </a:lnTo>
                  <a:lnTo>
                    <a:pt x="10167" y="3941"/>
                  </a:lnTo>
                  <a:lnTo>
                    <a:pt x="10401" y="4093"/>
                  </a:lnTo>
                  <a:lnTo>
                    <a:pt x="10627" y="4256"/>
                  </a:lnTo>
                  <a:lnTo>
                    <a:pt x="10845" y="4429"/>
                  </a:lnTo>
                  <a:lnTo>
                    <a:pt x="11054" y="4612"/>
                  </a:lnTo>
                  <a:lnTo>
                    <a:pt x="11254" y="4805"/>
                  </a:lnTo>
                  <a:lnTo>
                    <a:pt x="11446" y="5008"/>
                  </a:lnTo>
                  <a:lnTo>
                    <a:pt x="11628" y="5220"/>
                  </a:lnTo>
                  <a:lnTo>
                    <a:pt x="11799" y="5440"/>
                  </a:lnTo>
                  <a:lnTo>
                    <a:pt x="11960" y="5669"/>
                  </a:lnTo>
                  <a:lnTo>
                    <a:pt x="12110" y="5906"/>
                  </a:lnTo>
                  <a:lnTo>
                    <a:pt x="12249" y="6150"/>
                  </a:lnTo>
                  <a:lnTo>
                    <a:pt x="12376" y="6401"/>
                  </a:lnTo>
                  <a:lnTo>
                    <a:pt x="12491" y="6660"/>
                  </a:lnTo>
                  <a:lnTo>
                    <a:pt x="12595" y="6925"/>
                  </a:lnTo>
                  <a:lnTo>
                    <a:pt x="12685" y="7195"/>
                  </a:lnTo>
                  <a:lnTo>
                    <a:pt x="12763" y="7472"/>
                  </a:lnTo>
                  <a:lnTo>
                    <a:pt x="12828" y="7755"/>
                  </a:lnTo>
                  <a:lnTo>
                    <a:pt x="12878" y="8042"/>
                  </a:lnTo>
                  <a:lnTo>
                    <a:pt x="12915" y="8334"/>
                  </a:lnTo>
                  <a:lnTo>
                    <a:pt x="12937" y="8631"/>
                  </a:lnTo>
                  <a:lnTo>
                    <a:pt x="12945" y="8930"/>
                  </a:lnTo>
                  <a:lnTo>
                    <a:pt x="12937" y="9231"/>
                  </a:lnTo>
                  <a:lnTo>
                    <a:pt x="12915" y="9527"/>
                  </a:lnTo>
                  <a:lnTo>
                    <a:pt x="12878" y="9819"/>
                  </a:lnTo>
                  <a:lnTo>
                    <a:pt x="12828" y="10107"/>
                  </a:lnTo>
                  <a:lnTo>
                    <a:pt x="12763" y="10389"/>
                  </a:lnTo>
                  <a:lnTo>
                    <a:pt x="12685" y="10665"/>
                  </a:lnTo>
                  <a:lnTo>
                    <a:pt x="12595" y="10936"/>
                  </a:lnTo>
                  <a:lnTo>
                    <a:pt x="12491" y="11201"/>
                  </a:lnTo>
                  <a:lnTo>
                    <a:pt x="12376" y="11460"/>
                  </a:lnTo>
                  <a:lnTo>
                    <a:pt x="12249" y="11711"/>
                  </a:lnTo>
                  <a:lnTo>
                    <a:pt x="12110" y="11956"/>
                  </a:lnTo>
                  <a:lnTo>
                    <a:pt x="11960" y="12192"/>
                  </a:lnTo>
                  <a:lnTo>
                    <a:pt x="11799" y="12421"/>
                  </a:lnTo>
                  <a:lnTo>
                    <a:pt x="11628" y="12641"/>
                  </a:lnTo>
                  <a:lnTo>
                    <a:pt x="11446" y="12853"/>
                  </a:lnTo>
                  <a:lnTo>
                    <a:pt x="11254" y="13055"/>
                  </a:lnTo>
                  <a:lnTo>
                    <a:pt x="11054" y="13248"/>
                  </a:lnTo>
                  <a:lnTo>
                    <a:pt x="10845" y="13433"/>
                  </a:lnTo>
                  <a:lnTo>
                    <a:pt x="10627" y="13606"/>
                  </a:lnTo>
                  <a:lnTo>
                    <a:pt x="10401" y="13768"/>
                  </a:lnTo>
                  <a:lnTo>
                    <a:pt x="10167" y="13920"/>
                  </a:lnTo>
                  <a:lnTo>
                    <a:pt x="9925" y="14061"/>
                  </a:lnTo>
                  <a:lnTo>
                    <a:pt x="9677" y="14189"/>
                  </a:lnTo>
                  <a:lnTo>
                    <a:pt x="9421" y="14306"/>
                  </a:lnTo>
                  <a:lnTo>
                    <a:pt x="9158" y="14411"/>
                  </a:lnTo>
                  <a:lnTo>
                    <a:pt x="8890" y="14502"/>
                  </a:lnTo>
                  <a:lnTo>
                    <a:pt x="8617" y="14581"/>
                  </a:lnTo>
                  <a:lnTo>
                    <a:pt x="8338" y="14645"/>
                  </a:lnTo>
                  <a:lnTo>
                    <a:pt x="8054" y="14697"/>
                  </a:lnTo>
                  <a:lnTo>
                    <a:pt x="7765" y="14734"/>
                  </a:lnTo>
                  <a:lnTo>
                    <a:pt x="7472" y="14757"/>
                  </a:lnTo>
                  <a:lnTo>
                    <a:pt x="7176" y="14765"/>
                  </a:lnTo>
                  <a:lnTo>
                    <a:pt x="6878" y="14757"/>
                  </a:lnTo>
                  <a:lnTo>
                    <a:pt x="6585" y="14734"/>
                  </a:lnTo>
                  <a:lnTo>
                    <a:pt x="6296" y="14697"/>
                  </a:lnTo>
                  <a:lnTo>
                    <a:pt x="6012" y="14645"/>
                  </a:lnTo>
                  <a:lnTo>
                    <a:pt x="5733" y="14581"/>
                  </a:lnTo>
                  <a:lnTo>
                    <a:pt x="5460" y="14502"/>
                  </a:lnTo>
                  <a:lnTo>
                    <a:pt x="5192" y="14411"/>
                  </a:lnTo>
                  <a:lnTo>
                    <a:pt x="4929" y="14306"/>
                  </a:lnTo>
                  <a:lnTo>
                    <a:pt x="4673" y="14189"/>
                  </a:lnTo>
                  <a:lnTo>
                    <a:pt x="4425" y="14061"/>
                  </a:lnTo>
                  <a:lnTo>
                    <a:pt x="4183" y="13920"/>
                  </a:lnTo>
                  <a:lnTo>
                    <a:pt x="3949" y="13768"/>
                  </a:lnTo>
                  <a:lnTo>
                    <a:pt x="3723" y="13606"/>
                  </a:lnTo>
                  <a:lnTo>
                    <a:pt x="3505" y="13433"/>
                  </a:lnTo>
                  <a:lnTo>
                    <a:pt x="3296" y="13248"/>
                  </a:lnTo>
                  <a:lnTo>
                    <a:pt x="3096" y="13055"/>
                  </a:lnTo>
                  <a:lnTo>
                    <a:pt x="2904" y="12853"/>
                  </a:lnTo>
                  <a:lnTo>
                    <a:pt x="2722" y="12641"/>
                  </a:lnTo>
                  <a:lnTo>
                    <a:pt x="2551" y="12421"/>
                  </a:lnTo>
                  <a:lnTo>
                    <a:pt x="2390" y="12192"/>
                  </a:lnTo>
                  <a:lnTo>
                    <a:pt x="2240" y="11956"/>
                  </a:lnTo>
                  <a:lnTo>
                    <a:pt x="2101" y="11711"/>
                  </a:lnTo>
                  <a:lnTo>
                    <a:pt x="1974" y="11460"/>
                  </a:lnTo>
                  <a:lnTo>
                    <a:pt x="1859" y="11201"/>
                  </a:lnTo>
                  <a:lnTo>
                    <a:pt x="1755" y="10936"/>
                  </a:lnTo>
                  <a:lnTo>
                    <a:pt x="1665" y="10665"/>
                  </a:lnTo>
                  <a:lnTo>
                    <a:pt x="1587" y="10389"/>
                  </a:lnTo>
                  <a:lnTo>
                    <a:pt x="1522" y="10107"/>
                  </a:lnTo>
                  <a:lnTo>
                    <a:pt x="1472" y="9819"/>
                  </a:lnTo>
                  <a:lnTo>
                    <a:pt x="1435" y="9527"/>
                  </a:lnTo>
                  <a:lnTo>
                    <a:pt x="1413" y="9231"/>
                  </a:lnTo>
                  <a:lnTo>
                    <a:pt x="1405" y="8930"/>
                  </a:lnTo>
                  <a:lnTo>
                    <a:pt x="1413" y="8631"/>
                  </a:lnTo>
                  <a:lnTo>
                    <a:pt x="1435" y="8334"/>
                  </a:lnTo>
                  <a:lnTo>
                    <a:pt x="1472" y="8042"/>
                  </a:lnTo>
                  <a:lnTo>
                    <a:pt x="1522" y="7755"/>
                  </a:lnTo>
                  <a:lnTo>
                    <a:pt x="1587" y="7472"/>
                  </a:lnTo>
                  <a:lnTo>
                    <a:pt x="1665" y="7195"/>
                  </a:lnTo>
                  <a:lnTo>
                    <a:pt x="1755" y="6925"/>
                  </a:lnTo>
                  <a:lnTo>
                    <a:pt x="1859" y="6660"/>
                  </a:lnTo>
                  <a:lnTo>
                    <a:pt x="1974" y="6401"/>
                  </a:lnTo>
                  <a:lnTo>
                    <a:pt x="2101" y="6150"/>
                  </a:lnTo>
                  <a:lnTo>
                    <a:pt x="2240" y="5906"/>
                  </a:lnTo>
                  <a:lnTo>
                    <a:pt x="2390" y="5669"/>
                  </a:lnTo>
                  <a:lnTo>
                    <a:pt x="2551" y="5440"/>
                  </a:lnTo>
                  <a:lnTo>
                    <a:pt x="2722" y="5220"/>
                  </a:lnTo>
                  <a:lnTo>
                    <a:pt x="2904" y="5008"/>
                  </a:lnTo>
                  <a:lnTo>
                    <a:pt x="3096" y="4805"/>
                  </a:lnTo>
                  <a:lnTo>
                    <a:pt x="3296" y="4612"/>
                  </a:lnTo>
                  <a:lnTo>
                    <a:pt x="3505" y="4429"/>
                  </a:lnTo>
                  <a:lnTo>
                    <a:pt x="3723" y="4256"/>
                  </a:lnTo>
                  <a:lnTo>
                    <a:pt x="3949" y="4093"/>
                  </a:lnTo>
                  <a:lnTo>
                    <a:pt x="4183" y="3941"/>
                  </a:lnTo>
                  <a:lnTo>
                    <a:pt x="4425" y="3800"/>
                  </a:lnTo>
                  <a:lnTo>
                    <a:pt x="4673" y="3672"/>
                  </a:lnTo>
                  <a:lnTo>
                    <a:pt x="4929" y="3555"/>
                  </a:lnTo>
                  <a:lnTo>
                    <a:pt x="5192" y="3450"/>
                  </a:lnTo>
                  <a:lnTo>
                    <a:pt x="5460" y="3358"/>
                  </a:lnTo>
                  <a:lnTo>
                    <a:pt x="5733" y="3280"/>
                  </a:lnTo>
                  <a:lnTo>
                    <a:pt x="6012" y="3215"/>
                  </a:lnTo>
                  <a:lnTo>
                    <a:pt x="6296" y="3164"/>
                  </a:lnTo>
                  <a:lnTo>
                    <a:pt x="6585" y="3127"/>
                  </a:lnTo>
                  <a:lnTo>
                    <a:pt x="6878" y="3104"/>
                  </a:lnTo>
                  <a:lnTo>
                    <a:pt x="7176" y="3096"/>
                  </a:lnTo>
                  <a:close/>
                </a:path>
              </a:pathLst>
            </a:custGeom>
            <a:solidFill>
              <a:srgbClr val="E446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47675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 bwMode="auto">
            <a:xfrm>
              <a:off x="8028383" y="1872543"/>
              <a:ext cx="330583" cy="5143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dirty="0" smtClean="0">
                <a:solidFill>
                  <a:srgbClr val="000000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83" name="Freeform 9"/>
            <p:cNvSpPr>
              <a:spLocks noEditPoints="1"/>
            </p:cNvSpPr>
            <p:nvPr/>
          </p:nvSpPr>
          <p:spPr bwMode="auto">
            <a:xfrm rot="1457884">
              <a:off x="7728911" y="1814855"/>
              <a:ext cx="642488" cy="750335"/>
            </a:xfrm>
            <a:custGeom>
              <a:avLst/>
              <a:gdLst>
                <a:gd name="T0" fmla="*/ 47 w 13720"/>
                <a:gd name="T1" fmla="*/ 11005 h 16023"/>
                <a:gd name="T2" fmla="*/ 27 w 13720"/>
                <a:gd name="T3" fmla="*/ 10386 h 16023"/>
                <a:gd name="T4" fmla="*/ 286 w 13720"/>
                <a:gd name="T5" fmla="*/ 9821 h 16023"/>
                <a:gd name="T6" fmla="*/ 3616 w 13720"/>
                <a:gd name="T7" fmla="*/ 3401 h 16023"/>
                <a:gd name="T8" fmla="*/ 4290 w 13720"/>
                <a:gd name="T9" fmla="*/ 2742 h 16023"/>
                <a:gd name="T10" fmla="*/ 5192 w 13720"/>
                <a:gd name="T11" fmla="*/ 2453 h 16023"/>
                <a:gd name="T12" fmla="*/ 6130 w 13720"/>
                <a:gd name="T13" fmla="*/ 2597 h 16023"/>
                <a:gd name="T14" fmla="*/ 6927 w 13720"/>
                <a:gd name="T15" fmla="*/ 3176 h 16023"/>
                <a:gd name="T16" fmla="*/ 11214 w 13720"/>
                <a:gd name="T17" fmla="*/ 119 h 16023"/>
                <a:gd name="T18" fmla="*/ 12057 w 13720"/>
                <a:gd name="T19" fmla="*/ 9 h 16023"/>
                <a:gd name="T20" fmla="*/ 12851 w 13720"/>
                <a:gd name="T21" fmla="*/ 278 h 16023"/>
                <a:gd name="T22" fmla="*/ 13415 w 13720"/>
                <a:gd name="T23" fmla="*/ 822 h 16023"/>
                <a:gd name="T24" fmla="*/ 13707 w 13720"/>
                <a:gd name="T25" fmla="*/ 1617 h 16023"/>
                <a:gd name="T26" fmla="*/ 13611 w 13720"/>
                <a:gd name="T27" fmla="*/ 2461 h 16023"/>
                <a:gd name="T28" fmla="*/ 13212 w 13720"/>
                <a:gd name="T29" fmla="*/ 3107 h 16023"/>
                <a:gd name="T30" fmla="*/ 11868 w 13720"/>
                <a:gd name="T31" fmla="*/ 4740 h 16023"/>
                <a:gd name="T32" fmla="*/ 12110 w 13720"/>
                <a:gd name="T33" fmla="*/ 5470 h 16023"/>
                <a:gd name="T34" fmla="*/ 12159 w 13720"/>
                <a:gd name="T35" fmla="*/ 6274 h 16023"/>
                <a:gd name="T36" fmla="*/ 12645 w 13720"/>
                <a:gd name="T37" fmla="*/ 6992 h 16023"/>
                <a:gd name="T38" fmla="*/ 12733 w 13720"/>
                <a:gd name="T39" fmla="*/ 7745 h 16023"/>
                <a:gd name="T40" fmla="*/ 12617 w 13720"/>
                <a:gd name="T41" fmla="*/ 8288 h 16023"/>
                <a:gd name="T42" fmla="*/ 12931 w 13720"/>
                <a:gd name="T43" fmla="*/ 8900 h 16023"/>
                <a:gd name="T44" fmla="*/ 13007 w 13720"/>
                <a:gd name="T45" fmla="*/ 9524 h 16023"/>
                <a:gd name="T46" fmla="*/ 12874 w 13720"/>
                <a:gd name="T47" fmla="*/ 10142 h 16023"/>
                <a:gd name="T48" fmla="*/ 12544 w 13720"/>
                <a:gd name="T49" fmla="*/ 10663 h 16023"/>
                <a:gd name="T50" fmla="*/ 7781 w 13720"/>
                <a:gd name="T51" fmla="*/ 14520 h 16023"/>
                <a:gd name="T52" fmla="*/ 6671 w 13720"/>
                <a:gd name="T53" fmla="*/ 14956 h 16023"/>
                <a:gd name="T54" fmla="*/ 5459 w 13720"/>
                <a:gd name="T55" fmla="*/ 15763 h 16023"/>
                <a:gd name="T56" fmla="*/ 4884 w 13720"/>
                <a:gd name="T57" fmla="*/ 16005 h 16023"/>
                <a:gd name="T58" fmla="*/ 4262 w 13720"/>
                <a:gd name="T59" fmla="*/ 15965 h 16023"/>
                <a:gd name="T60" fmla="*/ 3723 w 13720"/>
                <a:gd name="T61" fmla="*/ 15651 h 16023"/>
                <a:gd name="T62" fmla="*/ 8889 w 13720"/>
                <a:gd name="T63" fmla="*/ 6579 h 16023"/>
                <a:gd name="T64" fmla="*/ 8193 w 13720"/>
                <a:gd name="T65" fmla="*/ 6492 h 16023"/>
                <a:gd name="T66" fmla="*/ 7911 w 13720"/>
                <a:gd name="T67" fmla="*/ 6166 h 16023"/>
                <a:gd name="T68" fmla="*/ 7930 w 13720"/>
                <a:gd name="T69" fmla="*/ 5470 h 16023"/>
                <a:gd name="T70" fmla="*/ 12081 w 13720"/>
                <a:gd name="T71" fmla="*/ 2009 h 16023"/>
                <a:gd name="T72" fmla="*/ 12133 w 13720"/>
                <a:gd name="T73" fmla="*/ 1773 h 16023"/>
                <a:gd name="T74" fmla="*/ 11979 w 13720"/>
                <a:gd name="T75" fmla="*/ 1592 h 16023"/>
                <a:gd name="T76" fmla="*/ 11734 w 13720"/>
                <a:gd name="T77" fmla="*/ 1609 h 16023"/>
                <a:gd name="T78" fmla="*/ 5900 w 13720"/>
                <a:gd name="T79" fmla="*/ 6183 h 16023"/>
                <a:gd name="T80" fmla="*/ 5528 w 13720"/>
                <a:gd name="T81" fmla="*/ 5978 h 16023"/>
                <a:gd name="T82" fmla="*/ 5439 w 13720"/>
                <a:gd name="T83" fmla="*/ 5693 h 16023"/>
                <a:gd name="T84" fmla="*/ 5830 w 13720"/>
                <a:gd name="T85" fmla="*/ 4522 h 16023"/>
                <a:gd name="T86" fmla="*/ 5674 w 13720"/>
                <a:gd name="T87" fmla="*/ 4139 h 16023"/>
                <a:gd name="T88" fmla="*/ 5273 w 13720"/>
                <a:gd name="T89" fmla="*/ 4023 h 16023"/>
                <a:gd name="T90" fmla="*/ 4937 w 13720"/>
                <a:gd name="T91" fmla="*/ 4260 h 16023"/>
                <a:gd name="T92" fmla="*/ 2747 w 13720"/>
                <a:gd name="T93" fmla="*/ 9806 h 16023"/>
                <a:gd name="T94" fmla="*/ 5922 w 13720"/>
                <a:gd name="T95" fmla="*/ 13531 h 16023"/>
                <a:gd name="T96" fmla="*/ 7038 w 13720"/>
                <a:gd name="T97" fmla="*/ 13132 h 16023"/>
                <a:gd name="T98" fmla="*/ 10532 w 13720"/>
                <a:gd name="T99" fmla="*/ 10192 h 16023"/>
                <a:gd name="T100" fmla="*/ 9943 w 13720"/>
                <a:gd name="T101" fmla="*/ 10372 h 16023"/>
                <a:gd name="T102" fmla="*/ 9418 w 13720"/>
                <a:gd name="T103" fmla="*/ 10098 h 16023"/>
                <a:gd name="T104" fmla="*/ 9236 w 13720"/>
                <a:gd name="T105" fmla="*/ 9513 h 16023"/>
                <a:gd name="T106" fmla="*/ 9508 w 13720"/>
                <a:gd name="T107" fmla="*/ 8994 h 16023"/>
                <a:gd name="T108" fmla="*/ 11145 w 13720"/>
                <a:gd name="T109" fmla="*/ 7496 h 16023"/>
                <a:gd name="T110" fmla="*/ 10913 w 13720"/>
                <a:gd name="T111" fmla="*/ 7439 h 16023"/>
                <a:gd name="T112" fmla="*/ 9451 w 13720"/>
                <a:gd name="T113" fmla="*/ 8465 h 16023"/>
                <a:gd name="T114" fmla="*/ 8877 w 13720"/>
                <a:gd name="T115" fmla="*/ 8308 h 16023"/>
                <a:gd name="T116" fmla="*/ 8577 w 13720"/>
                <a:gd name="T117" fmla="*/ 7786 h 16023"/>
                <a:gd name="T118" fmla="*/ 8774 w 13720"/>
                <a:gd name="T119" fmla="*/ 7158 h 16023"/>
                <a:gd name="T120" fmla="*/ 10538 w 13720"/>
                <a:gd name="T121" fmla="*/ 5637 h 16023"/>
                <a:gd name="T122" fmla="*/ 10331 w 13720"/>
                <a:gd name="T123" fmla="*/ 5484 h 16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20" h="16023">
                  <a:moveTo>
                    <a:pt x="3609" y="15528"/>
                  </a:moveTo>
                  <a:lnTo>
                    <a:pt x="304" y="11500"/>
                  </a:lnTo>
                  <a:lnTo>
                    <a:pt x="282" y="11472"/>
                  </a:lnTo>
                  <a:lnTo>
                    <a:pt x="262" y="11445"/>
                  </a:lnTo>
                  <a:lnTo>
                    <a:pt x="241" y="11418"/>
                  </a:lnTo>
                  <a:lnTo>
                    <a:pt x="222" y="11390"/>
                  </a:lnTo>
                  <a:lnTo>
                    <a:pt x="205" y="11362"/>
                  </a:lnTo>
                  <a:lnTo>
                    <a:pt x="187" y="11334"/>
                  </a:lnTo>
                  <a:lnTo>
                    <a:pt x="171" y="11305"/>
                  </a:lnTo>
                  <a:lnTo>
                    <a:pt x="155" y="11276"/>
                  </a:lnTo>
                  <a:lnTo>
                    <a:pt x="140" y="11247"/>
                  </a:lnTo>
                  <a:lnTo>
                    <a:pt x="126" y="11218"/>
                  </a:lnTo>
                  <a:lnTo>
                    <a:pt x="112" y="11188"/>
                  </a:lnTo>
                  <a:lnTo>
                    <a:pt x="100" y="11158"/>
                  </a:lnTo>
                  <a:lnTo>
                    <a:pt x="88" y="11128"/>
                  </a:lnTo>
                  <a:lnTo>
                    <a:pt x="76" y="11098"/>
                  </a:lnTo>
                  <a:lnTo>
                    <a:pt x="65" y="11067"/>
                  </a:lnTo>
                  <a:lnTo>
                    <a:pt x="56" y="11037"/>
                  </a:lnTo>
                  <a:lnTo>
                    <a:pt x="47" y="11005"/>
                  </a:lnTo>
                  <a:lnTo>
                    <a:pt x="38" y="10973"/>
                  </a:lnTo>
                  <a:lnTo>
                    <a:pt x="31" y="10941"/>
                  </a:lnTo>
                  <a:lnTo>
                    <a:pt x="24" y="10909"/>
                  </a:lnTo>
                  <a:lnTo>
                    <a:pt x="19" y="10877"/>
                  </a:lnTo>
                  <a:lnTo>
                    <a:pt x="13" y="10844"/>
                  </a:lnTo>
                  <a:lnTo>
                    <a:pt x="9" y="10811"/>
                  </a:lnTo>
                  <a:lnTo>
                    <a:pt x="6" y="10778"/>
                  </a:lnTo>
                  <a:lnTo>
                    <a:pt x="3" y="10745"/>
                  </a:lnTo>
                  <a:lnTo>
                    <a:pt x="1" y="10712"/>
                  </a:lnTo>
                  <a:lnTo>
                    <a:pt x="0" y="10680"/>
                  </a:lnTo>
                  <a:lnTo>
                    <a:pt x="0" y="10647"/>
                  </a:lnTo>
                  <a:lnTo>
                    <a:pt x="1" y="10614"/>
                  </a:lnTo>
                  <a:lnTo>
                    <a:pt x="2" y="10581"/>
                  </a:lnTo>
                  <a:lnTo>
                    <a:pt x="4" y="10548"/>
                  </a:lnTo>
                  <a:lnTo>
                    <a:pt x="7" y="10515"/>
                  </a:lnTo>
                  <a:lnTo>
                    <a:pt x="11" y="10483"/>
                  </a:lnTo>
                  <a:lnTo>
                    <a:pt x="15" y="10450"/>
                  </a:lnTo>
                  <a:lnTo>
                    <a:pt x="20" y="10418"/>
                  </a:lnTo>
                  <a:lnTo>
                    <a:pt x="27" y="10386"/>
                  </a:lnTo>
                  <a:lnTo>
                    <a:pt x="33" y="10353"/>
                  </a:lnTo>
                  <a:lnTo>
                    <a:pt x="41" y="10321"/>
                  </a:lnTo>
                  <a:lnTo>
                    <a:pt x="49" y="10290"/>
                  </a:lnTo>
                  <a:lnTo>
                    <a:pt x="59" y="10258"/>
                  </a:lnTo>
                  <a:lnTo>
                    <a:pt x="69" y="10227"/>
                  </a:lnTo>
                  <a:lnTo>
                    <a:pt x="79" y="10195"/>
                  </a:lnTo>
                  <a:lnTo>
                    <a:pt x="92" y="10164"/>
                  </a:lnTo>
                  <a:lnTo>
                    <a:pt x="104" y="10134"/>
                  </a:lnTo>
                  <a:lnTo>
                    <a:pt x="117" y="10103"/>
                  </a:lnTo>
                  <a:lnTo>
                    <a:pt x="131" y="10072"/>
                  </a:lnTo>
                  <a:lnTo>
                    <a:pt x="146" y="10042"/>
                  </a:lnTo>
                  <a:lnTo>
                    <a:pt x="161" y="10013"/>
                  </a:lnTo>
                  <a:lnTo>
                    <a:pt x="177" y="9984"/>
                  </a:lnTo>
                  <a:lnTo>
                    <a:pt x="193" y="9956"/>
                  </a:lnTo>
                  <a:lnTo>
                    <a:pt x="210" y="9929"/>
                  </a:lnTo>
                  <a:lnTo>
                    <a:pt x="228" y="9901"/>
                  </a:lnTo>
                  <a:lnTo>
                    <a:pt x="246" y="9874"/>
                  </a:lnTo>
                  <a:lnTo>
                    <a:pt x="266" y="9848"/>
                  </a:lnTo>
                  <a:lnTo>
                    <a:pt x="286" y="9821"/>
                  </a:lnTo>
                  <a:lnTo>
                    <a:pt x="307" y="9796"/>
                  </a:lnTo>
                  <a:lnTo>
                    <a:pt x="328" y="9770"/>
                  </a:lnTo>
                  <a:lnTo>
                    <a:pt x="350" y="9746"/>
                  </a:lnTo>
                  <a:lnTo>
                    <a:pt x="373" y="9721"/>
                  </a:lnTo>
                  <a:lnTo>
                    <a:pt x="396" y="9697"/>
                  </a:lnTo>
                  <a:lnTo>
                    <a:pt x="421" y="9674"/>
                  </a:lnTo>
                  <a:lnTo>
                    <a:pt x="446" y="9651"/>
                  </a:lnTo>
                  <a:lnTo>
                    <a:pt x="471" y="9628"/>
                  </a:lnTo>
                  <a:lnTo>
                    <a:pt x="497" y="9607"/>
                  </a:lnTo>
                  <a:lnTo>
                    <a:pt x="1528" y="8769"/>
                  </a:lnTo>
                  <a:lnTo>
                    <a:pt x="3434" y="3765"/>
                  </a:lnTo>
                  <a:lnTo>
                    <a:pt x="3453" y="3717"/>
                  </a:lnTo>
                  <a:lnTo>
                    <a:pt x="3473" y="3669"/>
                  </a:lnTo>
                  <a:lnTo>
                    <a:pt x="3494" y="3623"/>
                  </a:lnTo>
                  <a:lnTo>
                    <a:pt x="3516" y="3577"/>
                  </a:lnTo>
                  <a:lnTo>
                    <a:pt x="3539" y="3532"/>
                  </a:lnTo>
                  <a:lnTo>
                    <a:pt x="3563" y="3488"/>
                  </a:lnTo>
                  <a:lnTo>
                    <a:pt x="3588" y="3444"/>
                  </a:lnTo>
                  <a:lnTo>
                    <a:pt x="3616" y="3401"/>
                  </a:lnTo>
                  <a:lnTo>
                    <a:pt x="3642" y="3360"/>
                  </a:lnTo>
                  <a:lnTo>
                    <a:pt x="3671" y="3318"/>
                  </a:lnTo>
                  <a:lnTo>
                    <a:pt x="3699" y="3278"/>
                  </a:lnTo>
                  <a:lnTo>
                    <a:pt x="3729" y="3239"/>
                  </a:lnTo>
                  <a:lnTo>
                    <a:pt x="3760" y="3200"/>
                  </a:lnTo>
                  <a:lnTo>
                    <a:pt x="3792" y="3162"/>
                  </a:lnTo>
                  <a:lnTo>
                    <a:pt x="3825" y="3125"/>
                  </a:lnTo>
                  <a:lnTo>
                    <a:pt x="3858" y="3089"/>
                  </a:lnTo>
                  <a:lnTo>
                    <a:pt x="3893" y="3052"/>
                  </a:lnTo>
                  <a:lnTo>
                    <a:pt x="3929" y="3017"/>
                  </a:lnTo>
                  <a:lnTo>
                    <a:pt x="3967" y="2982"/>
                  </a:lnTo>
                  <a:lnTo>
                    <a:pt x="4004" y="2949"/>
                  </a:lnTo>
                  <a:lnTo>
                    <a:pt x="4043" y="2916"/>
                  </a:lnTo>
                  <a:lnTo>
                    <a:pt x="4082" y="2885"/>
                  </a:lnTo>
                  <a:lnTo>
                    <a:pt x="4123" y="2854"/>
                  </a:lnTo>
                  <a:lnTo>
                    <a:pt x="4163" y="2824"/>
                  </a:lnTo>
                  <a:lnTo>
                    <a:pt x="4204" y="2796"/>
                  </a:lnTo>
                  <a:lnTo>
                    <a:pt x="4246" y="2768"/>
                  </a:lnTo>
                  <a:lnTo>
                    <a:pt x="4290" y="2742"/>
                  </a:lnTo>
                  <a:lnTo>
                    <a:pt x="4333" y="2717"/>
                  </a:lnTo>
                  <a:lnTo>
                    <a:pt x="4376" y="2692"/>
                  </a:lnTo>
                  <a:lnTo>
                    <a:pt x="4420" y="2669"/>
                  </a:lnTo>
                  <a:lnTo>
                    <a:pt x="4466" y="2647"/>
                  </a:lnTo>
                  <a:lnTo>
                    <a:pt x="4511" y="2626"/>
                  </a:lnTo>
                  <a:lnTo>
                    <a:pt x="4556" y="2606"/>
                  </a:lnTo>
                  <a:lnTo>
                    <a:pt x="4603" y="2588"/>
                  </a:lnTo>
                  <a:lnTo>
                    <a:pt x="4650" y="2570"/>
                  </a:lnTo>
                  <a:lnTo>
                    <a:pt x="4697" y="2554"/>
                  </a:lnTo>
                  <a:lnTo>
                    <a:pt x="4744" y="2538"/>
                  </a:lnTo>
                  <a:lnTo>
                    <a:pt x="4793" y="2524"/>
                  </a:lnTo>
                  <a:lnTo>
                    <a:pt x="4842" y="2511"/>
                  </a:lnTo>
                  <a:lnTo>
                    <a:pt x="4890" y="2499"/>
                  </a:lnTo>
                  <a:lnTo>
                    <a:pt x="4941" y="2488"/>
                  </a:lnTo>
                  <a:lnTo>
                    <a:pt x="4990" y="2479"/>
                  </a:lnTo>
                  <a:lnTo>
                    <a:pt x="5040" y="2470"/>
                  </a:lnTo>
                  <a:lnTo>
                    <a:pt x="5090" y="2463"/>
                  </a:lnTo>
                  <a:lnTo>
                    <a:pt x="5141" y="2458"/>
                  </a:lnTo>
                  <a:lnTo>
                    <a:pt x="5192" y="2453"/>
                  </a:lnTo>
                  <a:lnTo>
                    <a:pt x="5243" y="2449"/>
                  </a:lnTo>
                  <a:lnTo>
                    <a:pt x="5295" y="2447"/>
                  </a:lnTo>
                  <a:lnTo>
                    <a:pt x="5344" y="2446"/>
                  </a:lnTo>
                  <a:lnTo>
                    <a:pt x="5393" y="2447"/>
                  </a:lnTo>
                  <a:lnTo>
                    <a:pt x="5443" y="2448"/>
                  </a:lnTo>
                  <a:lnTo>
                    <a:pt x="5492" y="2451"/>
                  </a:lnTo>
                  <a:lnTo>
                    <a:pt x="5541" y="2454"/>
                  </a:lnTo>
                  <a:lnTo>
                    <a:pt x="5590" y="2460"/>
                  </a:lnTo>
                  <a:lnTo>
                    <a:pt x="5640" y="2466"/>
                  </a:lnTo>
                  <a:lnTo>
                    <a:pt x="5689" y="2473"/>
                  </a:lnTo>
                  <a:lnTo>
                    <a:pt x="5739" y="2482"/>
                  </a:lnTo>
                  <a:lnTo>
                    <a:pt x="5789" y="2492"/>
                  </a:lnTo>
                  <a:lnTo>
                    <a:pt x="5838" y="2503"/>
                  </a:lnTo>
                  <a:lnTo>
                    <a:pt x="5886" y="2516"/>
                  </a:lnTo>
                  <a:lnTo>
                    <a:pt x="5935" y="2529"/>
                  </a:lnTo>
                  <a:lnTo>
                    <a:pt x="5985" y="2544"/>
                  </a:lnTo>
                  <a:lnTo>
                    <a:pt x="6033" y="2560"/>
                  </a:lnTo>
                  <a:lnTo>
                    <a:pt x="6081" y="2578"/>
                  </a:lnTo>
                  <a:lnTo>
                    <a:pt x="6130" y="2597"/>
                  </a:lnTo>
                  <a:lnTo>
                    <a:pt x="6178" y="2617"/>
                  </a:lnTo>
                  <a:lnTo>
                    <a:pt x="6224" y="2638"/>
                  </a:lnTo>
                  <a:lnTo>
                    <a:pt x="6270" y="2660"/>
                  </a:lnTo>
                  <a:lnTo>
                    <a:pt x="6316" y="2683"/>
                  </a:lnTo>
                  <a:lnTo>
                    <a:pt x="6361" y="2708"/>
                  </a:lnTo>
                  <a:lnTo>
                    <a:pt x="6404" y="2733"/>
                  </a:lnTo>
                  <a:lnTo>
                    <a:pt x="6448" y="2759"/>
                  </a:lnTo>
                  <a:lnTo>
                    <a:pt x="6490" y="2786"/>
                  </a:lnTo>
                  <a:lnTo>
                    <a:pt x="6531" y="2814"/>
                  </a:lnTo>
                  <a:lnTo>
                    <a:pt x="6571" y="2843"/>
                  </a:lnTo>
                  <a:lnTo>
                    <a:pt x="6611" y="2873"/>
                  </a:lnTo>
                  <a:lnTo>
                    <a:pt x="6650" y="2903"/>
                  </a:lnTo>
                  <a:lnTo>
                    <a:pt x="6688" y="2935"/>
                  </a:lnTo>
                  <a:lnTo>
                    <a:pt x="6725" y="2967"/>
                  </a:lnTo>
                  <a:lnTo>
                    <a:pt x="6760" y="3000"/>
                  </a:lnTo>
                  <a:lnTo>
                    <a:pt x="6805" y="3042"/>
                  </a:lnTo>
                  <a:lnTo>
                    <a:pt x="6847" y="3085"/>
                  </a:lnTo>
                  <a:lnTo>
                    <a:pt x="6888" y="3130"/>
                  </a:lnTo>
                  <a:lnTo>
                    <a:pt x="6927" y="3176"/>
                  </a:lnTo>
                  <a:lnTo>
                    <a:pt x="6965" y="3223"/>
                  </a:lnTo>
                  <a:lnTo>
                    <a:pt x="7002" y="3270"/>
                  </a:lnTo>
                  <a:lnTo>
                    <a:pt x="7037" y="3318"/>
                  </a:lnTo>
                  <a:lnTo>
                    <a:pt x="7070" y="3368"/>
                  </a:lnTo>
                  <a:lnTo>
                    <a:pt x="10704" y="414"/>
                  </a:lnTo>
                  <a:lnTo>
                    <a:pt x="10703" y="413"/>
                  </a:lnTo>
                  <a:lnTo>
                    <a:pt x="10739" y="384"/>
                  </a:lnTo>
                  <a:lnTo>
                    <a:pt x="10776" y="357"/>
                  </a:lnTo>
                  <a:lnTo>
                    <a:pt x="10815" y="329"/>
                  </a:lnTo>
                  <a:lnTo>
                    <a:pt x="10852" y="303"/>
                  </a:lnTo>
                  <a:lnTo>
                    <a:pt x="10891" y="278"/>
                  </a:lnTo>
                  <a:lnTo>
                    <a:pt x="10929" y="255"/>
                  </a:lnTo>
                  <a:lnTo>
                    <a:pt x="10970" y="232"/>
                  </a:lnTo>
                  <a:lnTo>
                    <a:pt x="11009" y="211"/>
                  </a:lnTo>
                  <a:lnTo>
                    <a:pt x="11049" y="190"/>
                  </a:lnTo>
                  <a:lnTo>
                    <a:pt x="11090" y="171"/>
                  </a:lnTo>
                  <a:lnTo>
                    <a:pt x="11131" y="153"/>
                  </a:lnTo>
                  <a:lnTo>
                    <a:pt x="11172" y="135"/>
                  </a:lnTo>
                  <a:lnTo>
                    <a:pt x="11214" y="119"/>
                  </a:lnTo>
                  <a:lnTo>
                    <a:pt x="11256" y="104"/>
                  </a:lnTo>
                  <a:lnTo>
                    <a:pt x="11299" y="90"/>
                  </a:lnTo>
                  <a:lnTo>
                    <a:pt x="11341" y="76"/>
                  </a:lnTo>
                  <a:lnTo>
                    <a:pt x="11384" y="64"/>
                  </a:lnTo>
                  <a:lnTo>
                    <a:pt x="11428" y="53"/>
                  </a:lnTo>
                  <a:lnTo>
                    <a:pt x="11473" y="42"/>
                  </a:lnTo>
                  <a:lnTo>
                    <a:pt x="11517" y="33"/>
                  </a:lnTo>
                  <a:lnTo>
                    <a:pt x="11561" y="25"/>
                  </a:lnTo>
                  <a:lnTo>
                    <a:pt x="11606" y="18"/>
                  </a:lnTo>
                  <a:lnTo>
                    <a:pt x="11651" y="13"/>
                  </a:lnTo>
                  <a:lnTo>
                    <a:pt x="11696" y="8"/>
                  </a:lnTo>
                  <a:lnTo>
                    <a:pt x="11741" y="4"/>
                  </a:lnTo>
                  <a:lnTo>
                    <a:pt x="11786" y="2"/>
                  </a:lnTo>
                  <a:lnTo>
                    <a:pt x="11832" y="0"/>
                  </a:lnTo>
                  <a:lnTo>
                    <a:pt x="11877" y="0"/>
                  </a:lnTo>
                  <a:lnTo>
                    <a:pt x="11922" y="1"/>
                  </a:lnTo>
                  <a:lnTo>
                    <a:pt x="11968" y="3"/>
                  </a:lnTo>
                  <a:lnTo>
                    <a:pt x="12012" y="5"/>
                  </a:lnTo>
                  <a:lnTo>
                    <a:pt x="12057" y="9"/>
                  </a:lnTo>
                  <a:lnTo>
                    <a:pt x="12102" y="14"/>
                  </a:lnTo>
                  <a:lnTo>
                    <a:pt x="12148" y="21"/>
                  </a:lnTo>
                  <a:lnTo>
                    <a:pt x="12192" y="28"/>
                  </a:lnTo>
                  <a:lnTo>
                    <a:pt x="12237" y="36"/>
                  </a:lnTo>
                  <a:lnTo>
                    <a:pt x="12281" y="45"/>
                  </a:lnTo>
                  <a:lnTo>
                    <a:pt x="12326" y="56"/>
                  </a:lnTo>
                  <a:lnTo>
                    <a:pt x="12370" y="68"/>
                  </a:lnTo>
                  <a:lnTo>
                    <a:pt x="12413" y="80"/>
                  </a:lnTo>
                  <a:lnTo>
                    <a:pt x="12456" y="94"/>
                  </a:lnTo>
                  <a:lnTo>
                    <a:pt x="12500" y="108"/>
                  </a:lnTo>
                  <a:lnTo>
                    <a:pt x="12543" y="124"/>
                  </a:lnTo>
                  <a:lnTo>
                    <a:pt x="12585" y="141"/>
                  </a:lnTo>
                  <a:lnTo>
                    <a:pt x="12626" y="159"/>
                  </a:lnTo>
                  <a:lnTo>
                    <a:pt x="12668" y="178"/>
                  </a:lnTo>
                  <a:lnTo>
                    <a:pt x="12709" y="197"/>
                  </a:lnTo>
                  <a:lnTo>
                    <a:pt x="12749" y="219"/>
                  </a:lnTo>
                  <a:lnTo>
                    <a:pt x="12778" y="235"/>
                  </a:lnTo>
                  <a:lnTo>
                    <a:pt x="12815" y="256"/>
                  </a:lnTo>
                  <a:lnTo>
                    <a:pt x="12851" y="278"/>
                  </a:lnTo>
                  <a:lnTo>
                    <a:pt x="12887" y="301"/>
                  </a:lnTo>
                  <a:lnTo>
                    <a:pt x="12922" y="324"/>
                  </a:lnTo>
                  <a:lnTo>
                    <a:pt x="12956" y="350"/>
                  </a:lnTo>
                  <a:lnTo>
                    <a:pt x="12992" y="375"/>
                  </a:lnTo>
                  <a:lnTo>
                    <a:pt x="13025" y="401"/>
                  </a:lnTo>
                  <a:lnTo>
                    <a:pt x="13059" y="428"/>
                  </a:lnTo>
                  <a:lnTo>
                    <a:pt x="13091" y="456"/>
                  </a:lnTo>
                  <a:lnTo>
                    <a:pt x="13123" y="485"/>
                  </a:lnTo>
                  <a:lnTo>
                    <a:pt x="13156" y="514"/>
                  </a:lnTo>
                  <a:lnTo>
                    <a:pt x="13187" y="544"/>
                  </a:lnTo>
                  <a:lnTo>
                    <a:pt x="13217" y="576"/>
                  </a:lnTo>
                  <a:lnTo>
                    <a:pt x="13247" y="608"/>
                  </a:lnTo>
                  <a:lnTo>
                    <a:pt x="13275" y="641"/>
                  </a:lnTo>
                  <a:lnTo>
                    <a:pt x="13305" y="675"/>
                  </a:lnTo>
                  <a:lnTo>
                    <a:pt x="13306" y="674"/>
                  </a:lnTo>
                  <a:lnTo>
                    <a:pt x="13335" y="710"/>
                  </a:lnTo>
                  <a:lnTo>
                    <a:pt x="13362" y="747"/>
                  </a:lnTo>
                  <a:lnTo>
                    <a:pt x="13389" y="784"/>
                  </a:lnTo>
                  <a:lnTo>
                    <a:pt x="13415" y="822"/>
                  </a:lnTo>
                  <a:lnTo>
                    <a:pt x="13440" y="860"/>
                  </a:lnTo>
                  <a:lnTo>
                    <a:pt x="13463" y="899"/>
                  </a:lnTo>
                  <a:lnTo>
                    <a:pt x="13487" y="938"/>
                  </a:lnTo>
                  <a:lnTo>
                    <a:pt x="13508" y="978"/>
                  </a:lnTo>
                  <a:lnTo>
                    <a:pt x="13529" y="1018"/>
                  </a:lnTo>
                  <a:lnTo>
                    <a:pt x="13548" y="1059"/>
                  </a:lnTo>
                  <a:lnTo>
                    <a:pt x="13566" y="1100"/>
                  </a:lnTo>
                  <a:lnTo>
                    <a:pt x="13584" y="1141"/>
                  </a:lnTo>
                  <a:lnTo>
                    <a:pt x="13600" y="1183"/>
                  </a:lnTo>
                  <a:lnTo>
                    <a:pt x="13615" y="1224"/>
                  </a:lnTo>
                  <a:lnTo>
                    <a:pt x="13629" y="1266"/>
                  </a:lnTo>
                  <a:lnTo>
                    <a:pt x="13644" y="1309"/>
                  </a:lnTo>
                  <a:lnTo>
                    <a:pt x="13656" y="1352"/>
                  </a:lnTo>
                  <a:lnTo>
                    <a:pt x="13667" y="1396"/>
                  </a:lnTo>
                  <a:lnTo>
                    <a:pt x="13678" y="1439"/>
                  </a:lnTo>
                  <a:lnTo>
                    <a:pt x="13687" y="1484"/>
                  </a:lnTo>
                  <a:lnTo>
                    <a:pt x="13695" y="1528"/>
                  </a:lnTo>
                  <a:lnTo>
                    <a:pt x="13702" y="1572"/>
                  </a:lnTo>
                  <a:lnTo>
                    <a:pt x="13707" y="1617"/>
                  </a:lnTo>
                  <a:lnTo>
                    <a:pt x="13712" y="1662"/>
                  </a:lnTo>
                  <a:lnTo>
                    <a:pt x="13716" y="1707"/>
                  </a:lnTo>
                  <a:lnTo>
                    <a:pt x="13718" y="1752"/>
                  </a:lnTo>
                  <a:lnTo>
                    <a:pt x="13720" y="1797"/>
                  </a:lnTo>
                  <a:lnTo>
                    <a:pt x="13720" y="1842"/>
                  </a:lnTo>
                  <a:lnTo>
                    <a:pt x="13719" y="1887"/>
                  </a:lnTo>
                  <a:lnTo>
                    <a:pt x="13717" y="1932"/>
                  </a:lnTo>
                  <a:lnTo>
                    <a:pt x="13715" y="1977"/>
                  </a:lnTo>
                  <a:lnTo>
                    <a:pt x="13711" y="2022"/>
                  </a:lnTo>
                  <a:lnTo>
                    <a:pt x="13706" y="2067"/>
                  </a:lnTo>
                  <a:lnTo>
                    <a:pt x="13700" y="2111"/>
                  </a:lnTo>
                  <a:lnTo>
                    <a:pt x="13692" y="2156"/>
                  </a:lnTo>
                  <a:lnTo>
                    <a:pt x="13684" y="2200"/>
                  </a:lnTo>
                  <a:lnTo>
                    <a:pt x="13675" y="2244"/>
                  </a:lnTo>
                  <a:lnTo>
                    <a:pt x="13664" y="2288"/>
                  </a:lnTo>
                  <a:lnTo>
                    <a:pt x="13653" y="2331"/>
                  </a:lnTo>
                  <a:lnTo>
                    <a:pt x="13640" y="2374"/>
                  </a:lnTo>
                  <a:lnTo>
                    <a:pt x="13625" y="2417"/>
                  </a:lnTo>
                  <a:lnTo>
                    <a:pt x="13611" y="2461"/>
                  </a:lnTo>
                  <a:lnTo>
                    <a:pt x="13595" y="2503"/>
                  </a:lnTo>
                  <a:lnTo>
                    <a:pt x="13578" y="2545"/>
                  </a:lnTo>
                  <a:lnTo>
                    <a:pt x="13560" y="2587"/>
                  </a:lnTo>
                  <a:lnTo>
                    <a:pt x="13541" y="2628"/>
                  </a:lnTo>
                  <a:lnTo>
                    <a:pt x="13522" y="2669"/>
                  </a:lnTo>
                  <a:lnTo>
                    <a:pt x="13500" y="2710"/>
                  </a:lnTo>
                  <a:lnTo>
                    <a:pt x="13500" y="2711"/>
                  </a:lnTo>
                  <a:lnTo>
                    <a:pt x="13500" y="2711"/>
                  </a:lnTo>
                  <a:lnTo>
                    <a:pt x="13479" y="2750"/>
                  </a:lnTo>
                  <a:lnTo>
                    <a:pt x="13456" y="2788"/>
                  </a:lnTo>
                  <a:lnTo>
                    <a:pt x="13433" y="2825"/>
                  </a:lnTo>
                  <a:lnTo>
                    <a:pt x="13409" y="2862"/>
                  </a:lnTo>
                  <a:lnTo>
                    <a:pt x="13384" y="2899"/>
                  </a:lnTo>
                  <a:lnTo>
                    <a:pt x="13358" y="2935"/>
                  </a:lnTo>
                  <a:lnTo>
                    <a:pt x="13331" y="2970"/>
                  </a:lnTo>
                  <a:lnTo>
                    <a:pt x="13303" y="3005"/>
                  </a:lnTo>
                  <a:lnTo>
                    <a:pt x="13272" y="3040"/>
                  </a:lnTo>
                  <a:lnTo>
                    <a:pt x="13242" y="3074"/>
                  </a:lnTo>
                  <a:lnTo>
                    <a:pt x="13212" y="3107"/>
                  </a:lnTo>
                  <a:lnTo>
                    <a:pt x="13180" y="3141"/>
                  </a:lnTo>
                  <a:lnTo>
                    <a:pt x="13147" y="3173"/>
                  </a:lnTo>
                  <a:lnTo>
                    <a:pt x="13112" y="3204"/>
                  </a:lnTo>
                  <a:lnTo>
                    <a:pt x="13077" y="3234"/>
                  </a:lnTo>
                  <a:lnTo>
                    <a:pt x="13041" y="3265"/>
                  </a:lnTo>
                  <a:lnTo>
                    <a:pt x="11619" y="4420"/>
                  </a:lnTo>
                  <a:lnTo>
                    <a:pt x="11648" y="4448"/>
                  </a:lnTo>
                  <a:lnTo>
                    <a:pt x="11674" y="4478"/>
                  </a:lnTo>
                  <a:lnTo>
                    <a:pt x="11701" y="4508"/>
                  </a:lnTo>
                  <a:lnTo>
                    <a:pt x="11727" y="4539"/>
                  </a:lnTo>
                  <a:lnTo>
                    <a:pt x="11733" y="4548"/>
                  </a:lnTo>
                  <a:lnTo>
                    <a:pt x="11739" y="4556"/>
                  </a:lnTo>
                  <a:lnTo>
                    <a:pt x="11746" y="4564"/>
                  </a:lnTo>
                  <a:lnTo>
                    <a:pt x="11752" y="4573"/>
                  </a:lnTo>
                  <a:lnTo>
                    <a:pt x="11776" y="4605"/>
                  </a:lnTo>
                  <a:lnTo>
                    <a:pt x="11801" y="4638"/>
                  </a:lnTo>
                  <a:lnTo>
                    <a:pt x="11825" y="4672"/>
                  </a:lnTo>
                  <a:lnTo>
                    <a:pt x="11847" y="4706"/>
                  </a:lnTo>
                  <a:lnTo>
                    <a:pt x="11868" y="4740"/>
                  </a:lnTo>
                  <a:lnTo>
                    <a:pt x="11889" y="4775"/>
                  </a:lnTo>
                  <a:lnTo>
                    <a:pt x="11908" y="4810"/>
                  </a:lnTo>
                  <a:lnTo>
                    <a:pt x="11927" y="4845"/>
                  </a:lnTo>
                  <a:lnTo>
                    <a:pt x="11945" y="4880"/>
                  </a:lnTo>
                  <a:lnTo>
                    <a:pt x="11962" y="4916"/>
                  </a:lnTo>
                  <a:lnTo>
                    <a:pt x="11979" y="4952"/>
                  </a:lnTo>
                  <a:lnTo>
                    <a:pt x="11994" y="4989"/>
                  </a:lnTo>
                  <a:lnTo>
                    <a:pt x="12008" y="5025"/>
                  </a:lnTo>
                  <a:lnTo>
                    <a:pt x="12021" y="5062"/>
                  </a:lnTo>
                  <a:lnTo>
                    <a:pt x="12034" y="5099"/>
                  </a:lnTo>
                  <a:lnTo>
                    <a:pt x="12045" y="5136"/>
                  </a:lnTo>
                  <a:lnTo>
                    <a:pt x="12057" y="5177"/>
                  </a:lnTo>
                  <a:lnTo>
                    <a:pt x="12067" y="5218"/>
                  </a:lnTo>
                  <a:lnTo>
                    <a:pt x="12077" y="5261"/>
                  </a:lnTo>
                  <a:lnTo>
                    <a:pt x="12086" y="5302"/>
                  </a:lnTo>
                  <a:lnTo>
                    <a:pt x="12093" y="5344"/>
                  </a:lnTo>
                  <a:lnTo>
                    <a:pt x="12100" y="5386"/>
                  </a:lnTo>
                  <a:lnTo>
                    <a:pt x="12105" y="5428"/>
                  </a:lnTo>
                  <a:lnTo>
                    <a:pt x="12110" y="5470"/>
                  </a:lnTo>
                  <a:lnTo>
                    <a:pt x="12113" y="5512"/>
                  </a:lnTo>
                  <a:lnTo>
                    <a:pt x="12115" y="5554"/>
                  </a:lnTo>
                  <a:lnTo>
                    <a:pt x="12117" y="5596"/>
                  </a:lnTo>
                  <a:lnTo>
                    <a:pt x="12117" y="5639"/>
                  </a:lnTo>
                  <a:lnTo>
                    <a:pt x="12116" y="5681"/>
                  </a:lnTo>
                  <a:lnTo>
                    <a:pt x="12115" y="5723"/>
                  </a:lnTo>
                  <a:lnTo>
                    <a:pt x="12112" y="5766"/>
                  </a:lnTo>
                  <a:lnTo>
                    <a:pt x="12108" y="5808"/>
                  </a:lnTo>
                  <a:lnTo>
                    <a:pt x="12103" y="5854"/>
                  </a:lnTo>
                  <a:lnTo>
                    <a:pt x="12096" y="5900"/>
                  </a:lnTo>
                  <a:lnTo>
                    <a:pt x="12089" y="5947"/>
                  </a:lnTo>
                  <a:lnTo>
                    <a:pt x="12080" y="5993"/>
                  </a:lnTo>
                  <a:lnTo>
                    <a:pt x="12069" y="6038"/>
                  </a:lnTo>
                  <a:lnTo>
                    <a:pt x="12058" y="6083"/>
                  </a:lnTo>
                  <a:lnTo>
                    <a:pt x="12045" y="6128"/>
                  </a:lnTo>
                  <a:lnTo>
                    <a:pt x="12032" y="6172"/>
                  </a:lnTo>
                  <a:lnTo>
                    <a:pt x="12075" y="6204"/>
                  </a:lnTo>
                  <a:lnTo>
                    <a:pt x="12116" y="6238"/>
                  </a:lnTo>
                  <a:lnTo>
                    <a:pt x="12159" y="6274"/>
                  </a:lnTo>
                  <a:lnTo>
                    <a:pt x="12199" y="6311"/>
                  </a:lnTo>
                  <a:lnTo>
                    <a:pt x="12238" y="6350"/>
                  </a:lnTo>
                  <a:lnTo>
                    <a:pt x="12277" y="6390"/>
                  </a:lnTo>
                  <a:lnTo>
                    <a:pt x="12316" y="6432"/>
                  </a:lnTo>
                  <a:lnTo>
                    <a:pt x="12352" y="6475"/>
                  </a:lnTo>
                  <a:lnTo>
                    <a:pt x="12380" y="6510"/>
                  </a:lnTo>
                  <a:lnTo>
                    <a:pt x="12406" y="6544"/>
                  </a:lnTo>
                  <a:lnTo>
                    <a:pt x="12431" y="6579"/>
                  </a:lnTo>
                  <a:lnTo>
                    <a:pt x="12455" y="6615"/>
                  </a:lnTo>
                  <a:lnTo>
                    <a:pt x="12480" y="6652"/>
                  </a:lnTo>
                  <a:lnTo>
                    <a:pt x="12502" y="6689"/>
                  </a:lnTo>
                  <a:lnTo>
                    <a:pt x="12523" y="6725"/>
                  </a:lnTo>
                  <a:lnTo>
                    <a:pt x="12544" y="6763"/>
                  </a:lnTo>
                  <a:lnTo>
                    <a:pt x="12563" y="6800"/>
                  </a:lnTo>
                  <a:lnTo>
                    <a:pt x="12581" y="6838"/>
                  </a:lnTo>
                  <a:lnTo>
                    <a:pt x="12598" y="6876"/>
                  </a:lnTo>
                  <a:lnTo>
                    <a:pt x="12615" y="6915"/>
                  </a:lnTo>
                  <a:lnTo>
                    <a:pt x="12630" y="6953"/>
                  </a:lnTo>
                  <a:lnTo>
                    <a:pt x="12645" y="6992"/>
                  </a:lnTo>
                  <a:lnTo>
                    <a:pt x="12658" y="7032"/>
                  </a:lnTo>
                  <a:lnTo>
                    <a:pt x="12671" y="7071"/>
                  </a:lnTo>
                  <a:lnTo>
                    <a:pt x="12682" y="7112"/>
                  </a:lnTo>
                  <a:lnTo>
                    <a:pt x="12693" y="7153"/>
                  </a:lnTo>
                  <a:lnTo>
                    <a:pt x="12703" y="7194"/>
                  </a:lnTo>
                  <a:lnTo>
                    <a:pt x="12711" y="7236"/>
                  </a:lnTo>
                  <a:lnTo>
                    <a:pt x="12719" y="7277"/>
                  </a:lnTo>
                  <a:lnTo>
                    <a:pt x="12725" y="7320"/>
                  </a:lnTo>
                  <a:lnTo>
                    <a:pt x="12731" y="7362"/>
                  </a:lnTo>
                  <a:lnTo>
                    <a:pt x="12735" y="7404"/>
                  </a:lnTo>
                  <a:lnTo>
                    <a:pt x="12738" y="7447"/>
                  </a:lnTo>
                  <a:lnTo>
                    <a:pt x="12741" y="7489"/>
                  </a:lnTo>
                  <a:lnTo>
                    <a:pt x="12742" y="7531"/>
                  </a:lnTo>
                  <a:lnTo>
                    <a:pt x="12742" y="7573"/>
                  </a:lnTo>
                  <a:lnTo>
                    <a:pt x="12742" y="7616"/>
                  </a:lnTo>
                  <a:lnTo>
                    <a:pt x="12740" y="7658"/>
                  </a:lnTo>
                  <a:lnTo>
                    <a:pt x="12737" y="7701"/>
                  </a:lnTo>
                  <a:lnTo>
                    <a:pt x="12734" y="7743"/>
                  </a:lnTo>
                  <a:lnTo>
                    <a:pt x="12733" y="7745"/>
                  </a:lnTo>
                  <a:lnTo>
                    <a:pt x="12734" y="7745"/>
                  </a:lnTo>
                  <a:lnTo>
                    <a:pt x="12730" y="7776"/>
                  </a:lnTo>
                  <a:lnTo>
                    <a:pt x="12726" y="7807"/>
                  </a:lnTo>
                  <a:lnTo>
                    <a:pt x="12722" y="7838"/>
                  </a:lnTo>
                  <a:lnTo>
                    <a:pt x="12716" y="7869"/>
                  </a:lnTo>
                  <a:lnTo>
                    <a:pt x="12711" y="7900"/>
                  </a:lnTo>
                  <a:lnTo>
                    <a:pt x="12704" y="7931"/>
                  </a:lnTo>
                  <a:lnTo>
                    <a:pt x="12698" y="7961"/>
                  </a:lnTo>
                  <a:lnTo>
                    <a:pt x="12690" y="7992"/>
                  </a:lnTo>
                  <a:lnTo>
                    <a:pt x="12682" y="8024"/>
                  </a:lnTo>
                  <a:lnTo>
                    <a:pt x="12674" y="8054"/>
                  </a:lnTo>
                  <a:lnTo>
                    <a:pt x="12665" y="8084"/>
                  </a:lnTo>
                  <a:lnTo>
                    <a:pt x="12655" y="8114"/>
                  </a:lnTo>
                  <a:lnTo>
                    <a:pt x="12645" y="8144"/>
                  </a:lnTo>
                  <a:lnTo>
                    <a:pt x="12634" y="8174"/>
                  </a:lnTo>
                  <a:lnTo>
                    <a:pt x="12622" y="8203"/>
                  </a:lnTo>
                  <a:lnTo>
                    <a:pt x="12610" y="8233"/>
                  </a:lnTo>
                  <a:lnTo>
                    <a:pt x="12597" y="8263"/>
                  </a:lnTo>
                  <a:lnTo>
                    <a:pt x="12617" y="8288"/>
                  </a:lnTo>
                  <a:lnTo>
                    <a:pt x="12638" y="8314"/>
                  </a:lnTo>
                  <a:lnTo>
                    <a:pt x="12658" y="8339"/>
                  </a:lnTo>
                  <a:lnTo>
                    <a:pt x="12676" y="8366"/>
                  </a:lnTo>
                  <a:lnTo>
                    <a:pt x="12698" y="8397"/>
                  </a:lnTo>
                  <a:lnTo>
                    <a:pt x="12718" y="8429"/>
                  </a:lnTo>
                  <a:lnTo>
                    <a:pt x="12739" y="8461"/>
                  </a:lnTo>
                  <a:lnTo>
                    <a:pt x="12758" y="8495"/>
                  </a:lnTo>
                  <a:lnTo>
                    <a:pt x="12778" y="8530"/>
                  </a:lnTo>
                  <a:lnTo>
                    <a:pt x="12796" y="8565"/>
                  </a:lnTo>
                  <a:lnTo>
                    <a:pt x="12815" y="8602"/>
                  </a:lnTo>
                  <a:lnTo>
                    <a:pt x="12833" y="8639"/>
                  </a:lnTo>
                  <a:lnTo>
                    <a:pt x="12834" y="8638"/>
                  </a:lnTo>
                  <a:lnTo>
                    <a:pt x="12850" y="8674"/>
                  </a:lnTo>
                  <a:lnTo>
                    <a:pt x="12866" y="8712"/>
                  </a:lnTo>
                  <a:lnTo>
                    <a:pt x="12880" y="8749"/>
                  </a:lnTo>
                  <a:lnTo>
                    <a:pt x="12894" y="8786"/>
                  </a:lnTo>
                  <a:lnTo>
                    <a:pt x="12907" y="8824"/>
                  </a:lnTo>
                  <a:lnTo>
                    <a:pt x="12920" y="8862"/>
                  </a:lnTo>
                  <a:lnTo>
                    <a:pt x="12931" y="8900"/>
                  </a:lnTo>
                  <a:lnTo>
                    <a:pt x="12942" y="8938"/>
                  </a:lnTo>
                  <a:lnTo>
                    <a:pt x="12950" y="8969"/>
                  </a:lnTo>
                  <a:lnTo>
                    <a:pt x="12958" y="9000"/>
                  </a:lnTo>
                  <a:lnTo>
                    <a:pt x="12965" y="9032"/>
                  </a:lnTo>
                  <a:lnTo>
                    <a:pt x="12972" y="9063"/>
                  </a:lnTo>
                  <a:lnTo>
                    <a:pt x="12978" y="9095"/>
                  </a:lnTo>
                  <a:lnTo>
                    <a:pt x="12984" y="9127"/>
                  </a:lnTo>
                  <a:lnTo>
                    <a:pt x="12989" y="9159"/>
                  </a:lnTo>
                  <a:lnTo>
                    <a:pt x="12993" y="9192"/>
                  </a:lnTo>
                  <a:lnTo>
                    <a:pt x="12997" y="9224"/>
                  </a:lnTo>
                  <a:lnTo>
                    <a:pt x="13000" y="9257"/>
                  </a:lnTo>
                  <a:lnTo>
                    <a:pt x="13003" y="9290"/>
                  </a:lnTo>
                  <a:lnTo>
                    <a:pt x="13005" y="9323"/>
                  </a:lnTo>
                  <a:lnTo>
                    <a:pt x="13007" y="9356"/>
                  </a:lnTo>
                  <a:lnTo>
                    <a:pt x="13008" y="9389"/>
                  </a:lnTo>
                  <a:lnTo>
                    <a:pt x="13009" y="9423"/>
                  </a:lnTo>
                  <a:lnTo>
                    <a:pt x="13009" y="9457"/>
                  </a:lnTo>
                  <a:lnTo>
                    <a:pt x="13008" y="9490"/>
                  </a:lnTo>
                  <a:lnTo>
                    <a:pt x="13007" y="9524"/>
                  </a:lnTo>
                  <a:lnTo>
                    <a:pt x="13005" y="9557"/>
                  </a:lnTo>
                  <a:lnTo>
                    <a:pt x="13003" y="9591"/>
                  </a:lnTo>
                  <a:lnTo>
                    <a:pt x="13000" y="9625"/>
                  </a:lnTo>
                  <a:lnTo>
                    <a:pt x="12997" y="9658"/>
                  </a:lnTo>
                  <a:lnTo>
                    <a:pt x="12992" y="9692"/>
                  </a:lnTo>
                  <a:lnTo>
                    <a:pt x="12988" y="9725"/>
                  </a:lnTo>
                  <a:lnTo>
                    <a:pt x="12982" y="9759"/>
                  </a:lnTo>
                  <a:lnTo>
                    <a:pt x="12976" y="9793"/>
                  </a:lnTo>
                  <a:lnTo>
                    <a:pt x="12970" y="9826"/>
                  </a:lnTo>
                  <a:lnTo>
                    <a:pt x="12961" y="9860"/>
                  </a:lnTo>
                  <a:lnTo>
                    <a:pt x="12954" y="9893"/>
                  </a:lnTo>
                  <a:lnTo>
                    <a:pt x="12945" y="9927"/>
                  </a:lnTo>
                  <a:lnTo>
                    <a:pt x="12936" y="9960"/>
                  </a:lnTo>
                  <a:lnTo>
                    <a:pt x="12926" y="9993"/>
                  </a:lnTo>
                  <a:lnTo>
                    <a:pt x="12916" y="10023"/>
                  </a:lnTo>
                  <a:lnTo>
                    <a:pt x="12907" y="10053"/>
                  </a:lnTo>
                  <a:lnTo>
                    <a:pt x="12896" y="10082"/>
                  </a:lnTo>
                  <a:lnTo>
                    <a:pt x="12885" y="10112"/>
                  </a:lnTo>
                  <a:lnTo>
                    <a:pt x="12874" y="10142"/>
                  </a:lnTo>
                  <a:lnTo>
                    <a:pt x="12861" y="10171"/>
                  </a:lnTo>
                  <a:lnTo>
                    <a:pt x="12849" y="10200"/>
                  </a:lnTo>
                  <a:lnTo>
                    <a:pt x="12836" y="10229"/>
                  </a:lnTo>
                  <a:lnTo>
                    <a:pt x="12822" y="10257"/>
                  </a:lnTo>
                  <a:lnTo>
                    <a:pt x="12808" y="10286"/>
                  </a:lnTo>
                  <a:lnTo>
                    <a:pt x="12792" y="10314"/>
                  </a:lnTo>
                  <a:lnTo>
                    <a:pt x="12776" y="10342"/>
                  </a:lnTo>
                  <a:lnTo>
                    <a:pt x="12760" y="10370"/>
                  </a:lnTo>
                  <a:lnTo>
                    <a:pt x="12744" y="10398"/>
                  </a:lnTo>
                  <a:lnTo>
                    <a:pt x="12727" y="10426"/>
                  </a:lnTo>
                  <a:lnTo>
                    <a:pt x="12709" y="10453"/>
                  </a:lnTo>
                  <a:lnTo>
                    <a:pt x="12690" y="10480"/>
                  </a:lnTo>
                  <a:lnTo>
                    <a:pt x="12672" y="10507"/>
                  </a:lnTo>
                  <a:lnTo>
                    <a:pt x="12652" y="10534"/>
                  </a:lnTo>
                  <a:lnTo>
                    <a:pt x="12631" y="10560"/>
                  </a:lnTo>
                  <a:lnTo>
                    <a:pt x="12610" y="10586"/>
                  </a:lnTo>
                  <a:lnTo>
                    <a:pt x="12589" y="10612"/>
                  </a:lnTo>
                  <a:lnTo>
                    <a:pt x="12567" y="10638"/>
                  </a:lnTo>
                  <a:lnTo>
                    <a:pt x="12544" y="10663"/>
                  </a:lnTo>
                  <a:lnTo>
                    <a:pt x="12521" y="10688"/>
                  </a:lnTo>
                  <a:lnTo>
                    <a:pt x="12498" y="10713"/>
                  </a:lnTo>
                  <a:lnTo>
                    <a:pt x="12473" y="10738"/>
                  </a:lnTo>
                  <a:lnTo>
                    <a:pt x="12447" y="10762"/>
                  </a:lnTo>
                  <a:lnTo>
                    <a:pt x="12422" y="10786"/>
                  </a:lnTo>
                  <a:lnTo>
                    <a:pt x="12395" y="10810"/>
                  </a:lnTo>
                  <a:lnTo>
                    <a:pt x="12368" y="10834"/>
                  </a:lnTo>
                  <a:lnTo>
                    <a:pt x="12341" y="10857"/>
                  </a:lnTo>
                  <a:lnTo>
                    <a:pt x="8072" y="14326"/>
                  </a:lnTo>
                  <a:lnTo>
                    <a:pt x="8045" y="14348"/>
                  </a:lnTo>
                  <a:lnTo>
                    <a:pt x="8017" y="14369"/>
                  </a:lnTo>
                  <a:lnTo>
                    <a:pt x="7989" y="14390"/>
                  </a:lnTo>
                  <a:lnTo>
                    <a:pt x="7961" y="14410"/>
                  </a:lnTo>
                  <a:lnTo>
                    <a:pt x="7931" y="14430"/>
                  </a:lnTo>
                  <a:lnTo>
                    <a:pt x="7901" y="14449"/>
                  </a:lnTo>
                  <a:lnTo>
                    <a:pt x="7872" y="14467"/>
                  </a:lnTo>
                  <a:lnTo>
                    <a:pt x="7842" y="14485"/>
                  </a:lnTo>
                  <a:lnTo>
                    <a:pt x="7812" y="14503"/>
                  </a:lnTo>
                  <a:lnTo>
                    <a:pt x="7781" y="14520"/>
                  </a:lnTo>
                  <a:lnTo>
                    <a:pt x="7749" y="14536"/>
                  </a:lnTo>
                  <a:lnTo>
                    <a:pt x="7718" y="14553"/>
                  </a:lnTo>
                  <a:lnTo>
                    <a:pt x="7655" y="14584"/>
                  </a:lnTo>
                  <a:lnTo>
                    <a:pt x="7589" y="14614"/>
                  </a:lnTo>
                  <a:lnTo>
                    <a:pt x="7524" y="14642"/>
                  </a:lnTo>
                  <a:lnTo>
                    <a:pt x="7457" y="14670"/>
                  </a:lnTo>
                  <a:lnTo>
                    <a:pt x="7388" y="14697"/>
                  </a:lnTo>
                  <a:lnTo>
                    <a:pt x="7318" y="14724"/>
                  </a:lnTo>
                  <a:lnTo>
                    <a:pt x="7247" y="14750"/>
                  </a:lnTo>
                  <a:lnTo>
                    <a:pt x="7176" y="14775"/>
                  </a:lnTo>
                  <a:lnTo>
                    <a:pt x="7103" y="14801"/>
                  </a:lnTo>
                  <a:lnTo>
                    <a:pt x="7030" y="14827"/>
                  </a:lnTo>
                  <a:lnTo>
                    <a:pt x="7028" y="14827"/>
                  </a:lnTo>
                  <a:lnTo>
                    <a:pt x="7012" y="14833"/>
                  </a:lnTo>
                  <a:lnTo>
                    <a:pt x="6945" y="14856"/>
                  </a:lnTo>
                  <a:lnTo>
                    <a:pt x="6876" y="14880"/>
                  </a:lnTo>
                  <a:lnTo>
                    <a:pt x="6808" y="14905"/>
                  </a:lnTo>
                  <a:lnTo>
                    <a:pt x="6739" y="14930"/>
                  </a:lnTo>
                  <a:lnTo>
                    <a:pt x="6671" y="14956"/>
                  </a:lnTo>
                  <a:lnTo>
                    <a:pt x="6603" y="14984"/>
                  </a:lnTo>
                  <a:lnTo>
                    <a:pt x="6537" y="15011"/>
                  </a:lnTo>
                  <a:lnTo>
                    <a:pt x="6472" y="15039"/>
                  </a:lnTo>
                  <a:lnTo>
                    <a:pt x="6412" y="15066"/>
                  </a:lnTo>
                  <a:lnTo>
                    <a:pt x="6354" y="15095"/>
                  </a:lnTo>
                  <a:lnTo>
                    <a:pt x="6297" y="15125"/>
                  </a:lnTo>
                  <a:lnTo>
                    <a:pt x="6240" y="15156"/>
                  </a:lnTo>
                  <a:lnTo>
                    <a:pt x="6213" y="15172"/>
                  </a:lnTo>
                  <a:lnTo>
                    <a:pt x="6186" y="15188"/>
                  </a:lnTo>
                  <a:lnTo>
                    <a:pt x="6160" y="15205"/>
                  </a:lnTo>
                  <a:lnTo>
                    <a:pt x="6134" y="15222"/>
                  </a:lnTo>
                  <a:lnTo>
                    <a:pt x="6108" y="15239"/>
                  </a:lnTo>
                  <a:lnTo>
                    <a:pt x="6082" y="15257"/>
                  </a:lnTo>
                  <a:lnTo>
                    <a:pt x="6058" y="15276"/>
                  </a:lnTo>
                  <a:lnTo>
                    <a:pt x="6035" y="15295"/>
                  </a:lnTo>
                  <a:lnTo>
                    <a:pt x="5512" y="15720"/>
                  </a:lnTo>
                  <a:lnTo>
                    <a:pt x="5512" y="15721"/>
                  </a:lnTo>
                  <a:lnTo>
                    <a:pt x="5486" y="15742"/>
                  </a:lnTo>
                  <a:lnTo>
                    <a:pt x="5459" y="15763"/>
                  </a:lnTo>
                  <a:lnTo>
                    <a:pt x="5431" y="15782"/>
                  </a:lnTo>
                  <a:lnTo>
                    <a:pt x="5403" y="15801"/>
                  </a:lnTo>
                  <a:lnTo>
                    <a:pt x="5375" y="15819"/>
                  </a:lnTo>
                  <a:lnTo>
                    <a:pt x="5347" y="15836"/>
                  </a:lnTo>
                  <a:lnTo>
                    <a:pt x="5318" y="15853"/>
                  </a:lnTo>
                  <a:lnTo>
                    <a:pt x="5289" y="15869"/>
                  </a:lnTo>
                  <a:lnTo>
                    <a:pt x="5259" y="15884"/>
                  </a:lnTo>
                  <a:lnTo>
                    <a:pt x="5229" y="15898"/>
                  </a:lnTo>
                  <a:lnTo>
                    <a:pt x="5199" y="15912"/>
                  </a:lnTo>
                  <a:lnTo>
                    <a:pt x="5169" y="15924"/>
                  </a:lnTo>
                  <a:lnTo>
                    <a:pt x="5139" y="15936"/>
                  </a:lnTo>
                  <a:lnTo>
                    <a:pt x="5108" y="15947"/>
                  </a:lnTo>
                  <a:lnTo>
                    <a:pt x="5076" y="15958"/>
                  </a:lnTo>
                  <a:lnTo>
                    <a:pt x="5045" y="15968"/>
                  </a:lnTo>
                  <a:lnTo>
                    <a:pt x="5014" y="15977"/>
                  </a:lnTo>
                  <a:lnTo>
                    <a:pt x="4982" y="15985"/>
                  </a:lnTo>
                  <a:lnTo>
                    <a:pt x="4950" y="15992"/>
                  </a:lnTo>
                  <a:lnTo>
                    <a:pt x="4916" y="15999"/>
                  </a:lnTo>
                  <a:lnTo>
                    <a:pt x="4884" y="16005"/>
                  </a:lnTo>
                  <a:lnTo>
                    <a:pt x="4852" y="16010"/>
                  </a:lnTo>
                  <a:lnTo>
                    <a:pt x="4819" y="16014"/>
                  </a:lnTo>
                  <a:lnTo>
                    <a:pt x="4786" y="16017"/>
                  </a:lnTo>
                  <a:lnTo>
                    <a:pt x="4753" y="16020"/>
                  </a:lnTo>
                  <a:lnTo>
                    <a:pt x="4720" y="16022"/>
                  </a:lnTo>
                  <a:lnTo>
                    <a:pt x="4687" y="16023"/>
                  </a:lnTo>
                  <a:lnTo>
                    <a:pt x="4654" y="16023"/>
                  </a:lnTo>
                  <a:lnTo>
                    <a:pt x="4621" y="16023"/>
                  </a:lnTo>
                  <a:lnTo>
                    <a:pt x="4587" y="16021"/>
                  </a:lnTo>
                  <a:lnTo>
                    <a:pt x="4554" y="16019"/>
                  </a:lnTo>
                  <a:lnTo>
                    <a:pt x="4522" y="16016"/>
                  </a:lnTo>
                  <a:lnTo>
                    <a:pt x="4489" y="16012"/>
                  </a:lnTo>
                  <a:lnTo>
                    <a:pt x="4457" y="16008"/>
                  </a:lnTo>
                  <a:lnTo>
                    <a:pt x="4423" y="16003"/>
                  </a:lnTo>
                  <a:lnTo>
                    <a:pt x="4391" y="15997"/>
                  </a:lnTo>
                  <a:lnTo>
                    <a:pt x="4359" y="15990"/>
                  </a:lnTo>
                  <a:lnTo>
                    <a:pt x="4327" y="15982"/>
                  </a:lnTo>
                  <a:lnTo>
                    <a:pt x="4295" y="15974"/>
                  </a:lnTo>
                  <a:lnTo>
                    <a:pt x="4262" y="15965"/>
                  </a:lnTo>
                  <a:lnTo>
                    <a:pt x="4231" y="15955"/>
                  </a:lnTo>
                  <a:lnTo>
                    <a:pt x="4200" y="15944"/>
                  </a:lnTo>
                  <a:lnTo>
                    <a:pt x="4169" y="15932"/>
                  </a:lnTo>
                  <a:lnTo>
                    <a:pt x="4138" y="15920"/>
                  </a:lnTo>
                  <a:lnTo>
                    <a:pt x="4108" y="15907"/>
                  </a:lnTo>
                  <a:lnTo>
                    <a:pt x="4076" y="15893"/>
                  </a:lnTo>
                  <a:lnTo>
                    <a:pt x="4047" y="15879"/>
                  </a:lnTo>
                  <a:lnTo>
                    <a:pt x="4017" y="15863"/>
                  </a:lnTo>
                  <a:lnTo>
                    <a:pt x="3989" y="15848"/>
                  </a:lnTo>
                  <a:lnTo>
                    <a:pt x="3961" y="15831"/>
                  </a:lnTo>
                  <a:lnTo>
                    <a:pt x="3933" y="15814"/>
                  </a:lnTo>
                  <a:lnTo>
                    <a:pt x="3904" y="15796"/>
                  </a:lnTo>
                  <a:lnTo>
                    <a:pt x="3877" y="15778"/>
                  </a:lnTo>
                  <a:lnTo>
                    <a:pt x="3851" y="15759"/>
                  </a:lnTo>
                  <a:lnTo>
                    <a:pt x="3825" y="15739"/>
                  </a:lnTo>
                  <a:lnTo>
                    <a:pt x="3799" y="15718"/>
                  </a:lnTo>
                  <a:lnTo>
                    <a:pt x="3774" y="15697"/>
                  </a:lnTo>
                  <a:lnTo>
                    <a:pt x="3748" y="15674"/>
                  </a:lnTo>
                  <a:lnTo>
                    <a:pt x="3723" y="15651"/>
                  </a:lnTo>
                  <a:lnTo>
                    <a:pt x="3699" y="15628"/>
                  </a:lnTo>
                  <a:lnTo>
                    <a:pt x="3676" y="15604"/>
                  </a:lnTo>
                  <a:lnTo>
                    <a:pt x="3653" y="15579"/>
                  </a:lnTo>
                  <a:lnTo>
                    <a:pt x="3631" y="15554"/>
                  </a:lnTo>
                  <a:lnTo>
                    <a:pt x="3609" y="15528"/>
                  </a:lnTo>
                  <a:close/>
                  <a:moveTo>
                    <a:pt x="9528" y="6120"/>
                  </a:moveTo>
                  <a:lnTo>
                    <a:pt x="9128" y="6445"/>
                  </a:lnTo>
                  <a:lnTo>
                    <a:pt x="9129" y="6446"/>
                  </a:lnTo>
                  <a:lnTo>
                    <a:pt x="9112" y="6459"/>
                  </a:lnTo>
                  <a:lnTo>
                    <a:pt x="9096" y="6471"/>
                  </a:lnTo>
                  <a:lnTo>
                    <a:pt x="9080" y="6482"/>
                  </a:lnTo>
                  <a:lnTo>
                    <a:pt x="9064" y="6493"/>
                  </a:lnTo>
                  <a:lnTo>
                    <a:pt x="9047" y="6504"/>
                  </a:lnTo>
                  <a:lnTo>
                    <a:pt x="9030" y="6514"/>
                  </a:lnTo>
                  <a:lnTo>
                    <a:pt x="9013" y="6524"/>
                  </a:lnTo>
                  <a:lnTo>
                    <a:pt x="8996" y="6533"/>
                  </a:lnTo>
                  <a:lnTo>
                    <a:pt x="8961" y="6550"/>
                  </a:lnTo>
                  <a:lnTo>
                    <a:pt x="8925" y="6566"/>
                  </a:lnTo>
                  <a:lnTo>
                    <a:pt x="8889" y="6579"/>
                  </a:lnTo>
                  <a:lnTo>
                    <a:pt x="8852" y="6591"/>
                  </a:lnTo>
                  <a:lnTo>
                    <a:pt x="8815" y="6600"/>
                  </a:lnTo>
                  <a:lnTo>
                    <a:pt x="8777" y="6608"/>
                  </a:lnTo>
                  <a:lnTo>
                    <a:pt x="8740" y="6614"/>
                  </a:lnTo>
                  <a:lnTo>
                    <a:pt x="8702" y="6620"/>
                  </a:lnTo>
                  <a:lnTo>
                    <a:pt x="8664" y="6622"/>
                  </a:lnTo>
                  <a:lnTo>
                    <a:pt x="8627" y="6623"/>
                  </a:lnTo>
                  <a:lnTo>
                    <a:pt x="8588" y="6622"/>
                  </a:lnTo>
                  <a:lnTo>
                    <a:pt x="8550" y="6619"/>
                  </a:lnTo>
                  <a:lnTo>
                    <a:pt x="8513" y="6613"/>
                  </a:lnTo>
                  <a:lnTo>
                    <a:pt x="8476" y="6607"/>
                  </a:lnTo>
                  <a:lnTo>
                    <a:pt x="8438" y="6599"/>
                  </a:lnTo>
                  <a:lnTo>
                    <a:pt x="8401" y="6589"/>
                  </a:lnTo>
                  <a:lnTo>
                    <a:pt x="8365" y="6577"/>
                  </a:lnTo>
                  <a:lnTo>
                    <a:pt x="8330" y="6564"/>
                  </a:lnTo>
                  <a:lnTo>
                    <a:pt x="8295" y="6548"/>
                  </a:lnTo>
                  <a:lnTo>
                    <a:pt x="8259" y="6531"/>
                  </a:lnTo>
                  <a:lnTo>
                    <a:pt x="8226" y="6512"/>
                  </a:lnTo>
                  <a:lnTo>
                    <a:pt x="8193" y="6492"/>
                  </a:lnTo>
                  <a:lnTo>
                    <a:pt x="8161" y="6470"/>
                  </a:lnTo>
                  <a:lnTo>
                    <a:pt x="8130" y="6446"/>
                  </a:lnTo>
                  <a:lnTo>
                    <a:pt x="8114" y="6433"/>
                  </a:lnTo>
                  <a:lnTo>
                    <a:pt x="8099" y="6420"/>
                  </a:lnTo>
                  <a:lnTo>
                    <a:pt x="8085" y="6407"/>
                  </a:lnTo>
                  <a:lnTo>
                    <a:pt x="8070" y="6393"/>
                  </a:lnTo>
                  <a:lnTo>
                    <a:pt x="8056" y="6379"/>
                  </a:lnTo>
                  <a:lnTo>
                    <a:pt x="8043" y="6364"/>
                  </a:lnTo>
                  <a:lnTo>
                    <a:pt x="8029" y="6349"/>
                  </a:lnTo>
                  <a:lnTo>
                    <a:pt x="8016" y="6333"/>
                  </a:lnTo>
                  <a:lnTo>
                    <a:pt x="8004" y="6317"/>
                  </a:lnTo>
                  <a:lnTo>
                    <a:pt x="7992" y="6301"/>
                  </a:lnTo>
                  <a:lnTo>
                    <a:pt x="7980" y="6285"/>
                  </a:lnTo>
                  <a:lnTo>
                    <a:pt x="7969" y="6269"/>
                  </a:lnTo>
                  <a:lnTo>
                    <a:pt x="7958" y="6252"/>
                  </a:lnTo>
                  <a:lnTo>
                    <a:pt x="7947" y="6235"/>
                  </a:lnTo>
                  <a:lnTo>
                    <a:pt x="7938" y="6218"/>
                  </a:lnTo>
                  <a:lnTo>
                    <a:pt x="7928" y="6201"/>
                  </a:lnTo>
                  <a:lnTo>
                    <a:pt x="7911" y="6166"/>
                  </a:lnTo>
                  <a:lnTo>
                    <a:pt x="7896" y="6131"/>
                  </a:lnTo>
                  <a:lnTo>
                    <a:pt x="7883" y="6095"/>
                  </a:lnTo>
                  <a:lnTo>
                    <a:pt x="7871" y="6059"/>
                  </a:lnTo>
                  <a:lnTo>
                    <a:pt x="7861" y="6022"/>
                  </a:lnTo>
                  <a:lnTo>
                    <a:pt x="7853" y="5985"/>
                  </a:lnTo>
                  <a:lnTo>
                    <a:pt x="7847" y="5947"/>
                  </a:lnTo>
                  <a:lnTo>
                    <a:pt x="7843" y="5909"/>
                  </a:lnTo>
                  <a:lnTo>
                    <a:pt x="7840" y="5871"/>
                  </a:lnTo>
                  <a:lnTo>
                    <a:pt x="7840" y="5834"/>
                  </a:lnTo>
                  <a:lnTo>
                    <a:pt x="7841" y="5796"/>
                  </a:lnTo>
                  <a:lnTo>
                    <a:pt x="7843" y="5759"/>
                  </a:lnTo>
                  <a:lnTo>
                    <a:pt x="7848" y="5721"/>
                  </a:lnTo>
                  <a:lnTo>
                    <a:pt x="7855" y="5684"/>
                  </a:lnTo>
                  <a:lnTo>
                    <a:pt x="7863" y="5647"/>
                  </a:lnTo>
                  <a:lnTo>
                    <a:pt x="7873" y="5611"/>
                  </a:lnTo>
                  <a:lnTo>
                    <a:pt x="7884" y="5575"/>
                  </a:lnTo>
                  <a:lnTo>
                    <a:pt x="7898" y="5539"/>
                  </a:lnTo>
                  <a:lnTo>
                    <a:pt x="7913" y="5504"/>
                  </a:lnTo>
                  <a:lnTo>
                    <a:pt x="7930" y="5470"/>
                  </a:lnTo>
                  <a:lnTo>
                    <a:pt x="7950" y="5436"/>
                  </a:lnTo>
                  <a:lnTo>
                    <a:pt x="7971" y="5403"/>
                  </a:lnTo>
                  <a:lnTo>
                    <a:pt x="7993" y="5372"/>
                  </a:lnTo>
                  <a:lnTo>
                    <a:pt x="8017" y="5341"/>
                  </a:lnTo>
                  <a:lnTo>
                    <a:pt x="8029" y="5326"/>
                  </a:lnTo>
                  <a:lnTo>
                    <a:pt x="8042" y="5311"/>
                  </a:lnTo>
                  <a:lnTo>
                    <a:pt x="8056" y="5296"/>
                  </a:lnTo>
                  <a:lnTo>
                    <a:pt x="8070" y="5282"/>
                  </a:lnTo>
                  <a:lnTo>
                    <a:pt x="8084" y="5268"/>
                  </a:lnTo>
                  <a:lnTo>
                    <a:pt x="8099" y="5254"/>
                  </a:lnTo>
                  <a:lnTo>
                    <a:pt x="8114" y="5241"/>
                  </a:lnTo>
                  <a:lnTo>
                    <a:pt x="8130" y="5228"/>
                  </a:lnTo>
                  <a:lnTo>
                    <a:pt x="8531" y="4901"/>
                  </a:lnTo>
                  <a:lnTo>
                    <a:pt x="9272" y="4298"/>
                  </a:lnTo>
                  <a:lnTo>
                    <a:pt x="12044" y="2046"/>
                  </a:lnTo>
                  <a:lnTo>
                    <a:pt x="12054" y="2037"/>
                  </a:lnTo>
                  <a:lnTo>
                    <a:pt x="12064" y="2028"/>
                  </a:lnTo>
                  <a:lnTo>
                    <a:pt x="12073" y="2019"/>
                  </a:lnTo>
                  <a:lnTo>
                    <a:pt x="12081" y="2009"/>
                  </a:lnTo>
                  <a:lnTo>
                    <a:pt x="12089" y="1999"/>
                  </a:lnTo>
                  <a:lnTo>
                    <a:pt x="12096" y="1989"/>
                  </a:lnTo>
                  <a:lnTo>
                    <a:pt x="12102" y="1979"/>
                  </a:lnTo>
                  <a:lnTo>
                    <a:pt x="12108" y="1968"/>
                  </a:lnTo>
                  <a:lnTo>
                    <a:pt x="12114" y="1956"/>
                  </a:lnTo>
                  <a:lnTo>
                    <a:pt x="12120" y="1944"/>
                  </a:lnTo>
                  <a:lnTo>
                    <a:pt x="12124" y="1932"/>
                  </a:lnTo>
                  <a:lnTo>
                    <a:pt x="12129" y="1919"/>
                  </a:lnTo>
                  <a:lnTo>
                    <a:pt x="12133" y="1906"/>
                  </a:lnTo>
                  <a:lnTo>
                    <a:pt x="12136" y="1893"/>
                  </a:lnTo>
                  <a:lnTo>
                    <a:pt x="12139" y="1880"/>
                  </a:lnTo>
                  <a:lnTo>
                    <a:pt x="12140" y="1867"/>
                  </a:lnTo>
                  <a:lnTo>
                    <a:pt x="12141" y="1854"/>
                  </a:lnTo>
                  <a:lnTo>
                    <a:pt x="12141" y="1841"/>
                  </a:lnTo>
                  <a:lnTo>
                    <a:pt x="12141" y="1827"/>
                  </a:lnTo>
                  <a:lnTo>
                    <a:pt x="12140" y="1814"/>
                  </a:lnTo>
                  <a:lnTo>
                    <a:pt x="12138" y="1800"/>
                  </a:lnTo>
                  <a:lnTo>
                    <a:pt x="12136" y="1787"/>
                  </a:lnTo>
                  <a:lnTo>
                    <a:pt x="12133" y="1773"/>
                  </a:lnTo>
                  <a:lnTo>
                    <a:pt x="12128" y="1760"/>
                  </a:lnTo>
                  <a:lnTo>
                    <a:pt x="12124" y="1748"/>
                  </a:lnTo>
                  <a:lnTo>
                    <a:pt x="12120" y="1734"/>
                  </a:lnTo>
                  <a:lnTo>
                    <a:pt x="12115" y="1722"/>
                  </a:lnTo>
                  <a:lnTo>
                    <a:pt x="12109" y="1711"/>
                  </a:lnTo>
                  <a:lnTo>
                    <a:pt x="12103" y="1700"/>
                  </a:lnTo>
                  <a:lnTo>
                    <a:pt x="12096" y="1688"/>
                  </a:lnTo>
                  <a:lnTo>
                    <a:pt x="12089" y="1678"/>
                  </a:lnTo>
                  <a:lnTo>
                    <a:pt x="12081" y="1668"/>
                  </a:lnTo>
                  <a:lnTo>
                    <a:pt x="12072" y="1658"/>
                  </a:lnTo>
                  <a:lnTo>
                    <a:pt x="12063" y="1648"/>
                  </a:lnTo>
                  <a:lnTo>
                    <a:pt x="12054" y="1639"/>
                  </a:lnTo>
                  <a:lnTo>
                    <a:pt x="12044" y="1631"/>
                  </a:lnTo>
                  <a:lnTo>
                    <a:pt x="12034" y="1623"/>
                  </a:lnTo>
                  <a:lnTo>
                    <a:pt x="12024" y="1616"/>
                  </a:lnTo>
                  <a:lnTo>
                    <a:pt x="12014" y="1610"/>
                  </a:lnTo>
                  <a:lnTo>
                    <a:pt x="12003" y="1604"/>
                  </a:lnTo>
                  <a:lnTo>
                    <a:pt x="11991" y="1598"/>
                  </a:lnTo>
                  <a:lnTo>
                    <a:pt x="11979" y="1592"/>
                  </a:lnTo>
                  <a:lnTo>
                    <a:pt x="11967" y="1588"/>
                  </a:lnTo>
                  <a:lnTo>
                    <a:pt x="11953" y="1583"/>
                  </a:lnTo>
                  <a:lnTo>
                    <a:pt x="11940" y="1580"/>
                  </a:lnTo>
                  <a:lnTo>
                    <a:pt x="11927" y="1577"/>
                  </a:lnTo>
                  <a:lnTo>
                    <a:pt x="11914" y="1574"/>
                  </a:lnTo>
                  <a:lnTo>
                    <a:pt x="11901" y="1573"/>
                  </a:lnTo>
                  <a:lnTo>
                    <a:pt x="11888" y="1572"/>
                  </a:lnTo>
                  <a:lnTo>
                    <a:pt x="11875" y="1572"/>
                  </a:lnTo>
                  <a:lnTo>
                    <a:pt x="11861" y="1572"/>
                  </a:lnTo>
                  <a:lnTo>
                    <a:pt x="11848" y="1573"/>
                  </a:lnTo>
                  <a:lnTo>
                    <a:pt x="11834" y="1575"/>
                  </a:lnTo>
                  <a:lnTo>
                    <a:pt x="11821" y="1577"/>
                  </a:lnTo>
                  <a:lnTo>
                    <a:pt x="11808" y="1580"/>
                  </a:lnTo>
                  <a:lnTo>
                    <a:pt x="11793" y="1584"/>
                  </a:lnTo>
                  <a:lnTo>
                    <a:pt x="11781" y="1588"/>
                  </a:lnTo>
                  <a:lnTo>
                    <a:pt x="11768" y="1592"/>
                  </a:lnTo>
                  <a:lnTo>
                    <a:pt x="11757" y="1597"/>
                  </a:lnTo>
                  <a:lnTo>
                    <a:pt x="11745" y="1603"/>
                  </a:lnTo>
                  <a:lnTo>
                    <a:pt x="11734" y="1609"/>
                  </a:lnTo>
                  <a:lnTo>
                    <a:pt x="11723" y="1616"/>
                  </a:lnTo>
                  <a:lnTo>
                    <a:pt x="11712" y="1623"/>
                  </a:lnTo>
                  <a:lnTo>
                    <a:pt x="11702" y="1631"/>
                  </a:lnTo>
                  <a:lnTo>
                    <a:pt x="6236" y="6075"/>
                  </a:lnTo>
                  <a:lnTo>
                    <a:pt x="6216" y="6091"/>
                  </a:lnTo>
                  <a:lnTo>
                    <a:pt x="6196" y="6105"/>
                  </a:lnTo>
                  <a:lnTo>
                    <a:pt x="6175" y="6118"/>
                  </a:lnTo>
                  <a:lnTo>
                    <a:pt x="6153" y="6129"/>
                  </a:lnTo>
                  <a:lnTo>
                    <a:pt x="6132" y="6140"/>
                  </a:lnTo>
                  <a:lnTo>
                    <a:pt x="6110" y="6149"/>
                  </a:lnTo>
                  <a:lnTo>
                    <a:pt x="6087" y="6158"/>
                  </a:lnTo>
                  <a:lnTo>
                    <a:pt x="6064" y="6165"/>
                  </a:lnTo>
                  <a:lnTo>
                    <a:pt x="6041" y="6171"/>
                  </a:lnTo>
                  <a:lnTo>
                    <a:pt x="6018" y="6176"/>
                  </a:lnTo>
                  <a:lnTo>
                    <a:pt x="5995" y="6180"/>
                  </a:lnTo>
                  <a:lnTo>
                    <a:pt x="5971" y="6182"/>
                  </a:lnTo>
                  <a:lnTo>
                    <a:pt x="5948" y="6184"/>
                  </a:lnTo>
                  <a:lnTo>
                    <a:pt x="5924" y="6184"/>
                  </a:lnTo>
                  <a:lnTo>
                    <a:pt x="5900" y="6183"/>
                  </a:lnTo>
                  <a:lnTo>
                    <a:pt x="5877" y="6182"/>
                  </a:lnTo>
                  <a:lnTo>
                    <a:pt x="5854" y="6179"/>
                  </a:lnTo>
                  <a:lnTo>
                    <a:pt x="5831" y="6175"/>
                  </a:lnTo>
                  <a:lnTo>
                    <a:pt x="5808" y="6170"/>
                  </a:lnTo>
                  <a:lnTo>
                    <a:pt x="5786" y="6163"/>
                  </a:lnTo>
                  <a:lnTo>
                    <a:pt x="5762" y="6156"/>
                  </a:lnTo>
                  <a:lnTo>
                    <a:pt x="5741" y="6148"/>
                  </a:lnTo>
                  <a:lnTo>
                    <a:pt x="5719" y="6138"/>
                  </a:lnTo>
                  <a:lnTo>
                    <a:pt x="5698" y="6127"/>
                  </a:lnTo>
                  <a:lnTo>
                    <a:pt x="5677" y="6116"/>
                  </a:lnTo>
                  <a:lnTo>
                    <a:pt x="5657" y="6103"/>
                  </a:lnTo>
                  <a:lnTo>
                    <a:pt x="5637" y="6089"/>
                  </a:lnTo>
                  <a:lnTo>
                    <a:pt x="5618" y="6075"/>
                  </a:lnTo>
                  <a:lnTo>
                    <a:pt x="5599" y="6059"/>
                  </a:lnTo>
                  <a:lnTo>
                    <a:pt x="5581" y="6042"/>
                  </a:lnTo>
                  <a:lnTo>
                    <a:pt x="5564" y="6024"/>
                  </a:lnTo>
                  <a:lnTo>
                    <a:pt x="5548" y="6005"/>
                  </a:lnTo>
                  <a:lnTo>
                    <a:pt x="5537" y="5992"/>
                  </a:lnTo>
                  <a:lnTo>
                    <a:pt x="5528" y="5978"/>
                  </a:lnTo>
                  <a:lnTo>
                    <a:pt x="5518" y="5964"/>
                  </a:lnTo>
                  <a:lnTo>
                    <a:pt x="5509" y="5951"/>
                  </a:lnTo>
                  <a:lnTo>
                    <a:pt x="5501" y="5937"/>
                  </a:lnTo>
                  <a:lnTo>
                    <a:pt x="5493" y="5921"/>
                  </a:lnTo>
                  <a:lnTo>
                    <a:pt x="5486" y="5907"/>
                  </a:lnTo>
                  <a:lnTo>
                    <a:pt x="5480" y="5892"/>
                  </a:lnTo>
                  <a:lnTo>
                    <a:pt x="5474" y="5878"/>
                  </a:lnTo>
                  <a:lnTo>
                    <a:pt x="5468" y="5863"/>
                  </a:lnTo>
                  <a:lnTo>
                    <a:pt x="5463" y="5848"/>
                  </a:lnTo>
                  <a:lnTo>
                    <a:pt x="5458" y="5833"/>
                  </a:lnTo>
                  <a:lnTo>
                    <a:pt x="5454" y="5817"/>
                  </a:lnTo>
                  <a:lnTo>
                    <a:pt x="5450" y="5802"/>
                  </a:lnTo>
                  <a:lnTo>
                    <a:pt x="5447" y="5787"/>
                  </a:lnTo>
                  <a:lnTo>
                    <a:pt x="5444" y="5771"/>
                  </a:lnTo>
                  <a:lnTo>
                    <a:pt x="5442" y="5756"/>
                  </a:lnTo>
                  <a:lnTo>
                    <a:pt x="5441" y="5740"/>
                  </a:lnTo>
                  <a:lnTo>
                    <a:pt x="5440" y="5724"/>
                  </a:lnTo>
                  <a:lnTo>
                    <a:pt x="5439" y="5709"/>
                  </a:lnTo>
                  <a:lnTo>
                    <a:pt x="5439" y="5693"/>
                  </a:lnTo>
                  <a:lnTo>
                    <a:pt x="5439" y="5678"/>
                  </a:lnTo>
                  <a:lnTo>
                    <a:pt x="5440" y="5662"/>
                  </a:lnTo>
                  <a:lnTo>
                    <a:pt x="5442" y="5647"/>
                  </a:lnTo>
                  <a:lnTo>
                    <a:pt x="5443" y="5631"/>
                  </a:lnTo>
                  <a:lnTo>
                    <a:pt x="5446" y="5616"/>
                  </a:lnTo>
                  <a:lnTo>
                    <a:pt x="5449" y="5600"/>
                  </a:lnTo>
                  <a:lnTo>
                    <a:pt x="5452" y="5585"/>
                  </a:lnTo>
                  <a:lnTo>
                    <a:pt x="5456" y="5570"/>
                  </a:lnTo>
                  <a:lnTo>
                    <a:pt x="5460" y="5555"/>
                  </a:lnTo>
                  <a:lnTo>
                    <a:pt x="5465" y="5540"/>
                  </a:lnTo>
                  <a:lnTo>
                    <a:pt x="5470" y="5526"/>
                  </a:lnTo>
                  <a:lnTo>
                    <a:pt x="5470" y="5525"/>
                  </a:lnTo>
                  <a:lnTo>
                    <a:pt x="5800" y="4659"/>
                  </a:lnTo>
                  <a:lnTo>
                    <a:pt x="5808" y="4636"/>
                  </a:lnTo>
                  <a:lnTo>
                    <a:pt x="5814" y="4614"/>
                  </a:lnTo>
                  <a:lnTo>
                    <a:pt x="5820" y="4591"/>
                  </a:lnTo>
                  <a:lnTo>
                    <a:pt x="5824" y="4568"/>
                  </a:lnTo>
                  <a:lnTo>
                    <a:pt x="5828" y="4546"/>
                  </a:lnTo>
                  <a:lnTo>
                    <a:pt x="5830" y="4522"/>
                  </a:lnTo>
                  <a:lnTo>
                    <a:pt x="5830" y="4500"/>
                  </a:lnTo>
                  <a:lnTo>
                    <a:pt x="5830" y="4477"/>
                  </a:lnTo>
                  <a:lnTo>
                    <a:pt x="5829" y="4455"/>
                  </a:lnTo>
                  <a:lnTo>
                    <a:pt x="5826" y="4432"/>
                  </a:lnTo>
                  <a:lnTo>
                    <a:pt x="5823" y="4409"/>
                  </a:lnTo>
                  <a:lnTo>
                    <a:pt x="5818" y="4386"/>
                  </a:lnTo>
                  <a:lnTo>
                    <a:pt x="5812" y="4363"/>
                  </a:lnTo>
                  <a:lnTo>
                    <a:pt x="5804" y="4341"/>
                  </a:lnTo>
                  <a:lnTo>
                    <a:pt x="5796" y="4318"/>
                  </a:lnTo>
                  <a:lnTo>
                    <a:pt x="5787" y="4296"/>
                  </a:lnTo>
                  <a:lnTo>
                    <a:pt x="5776" y="4275"/>
                  </a:lnTo>
                  <a:lnTo>
                    <a:pt x="5764" y="4254"/>
                  </a:lnTo>
                  <a:lnTo>
                    <a:pt x="5752" y="4233"/>
                  </a:lnTo>
                  <a:lnTo>
                    <a:pt x="5739" y="4213"/>
                  </a:lnTo>
                  <a:lnTo>
                    <a:pt x="5724" y="4194"/>
                  </a:lnTo>
                  <a:lnTo>
                    <a:pt x="5709" y="4176"/>
                  </a:lnTo>
                  <a:lnTo>
                    <a:pt x="5693" y="4158"/>
                  </a:lnTo>
                  <a:lnTo>
                    <a:pt x="5676" y="4142"/>
                  </a:lnTo>
                  <a:lnTo>
                    <a:pt x="5674" y="4139"/>
                  </a:lnTo>
                  <a:lnTo>
                    <a:pt x="5657" y="4124"/>
                  </a:lnTo>
                  <a:lnTo>
                    <a:pt x="5640" y="4111"/>
                  </a:lnTo>
                  <a:lnTo>
                    <a:pt x="5622" y="4098"/>
                  </a:lnTo>
                  <a:lnTo>
                    <a:pt x="5603" y="4086"/>
                  </a:lnTo>
                  <a:lnTo>
                    <a:pt x="5584" y="4074"/>
                  </a:lnTo>
                  <a:lnTo>
                    <a:pt x="5564" y="4064"/>
                  </a:lnTo>
                  <a:lnTo>
                    <a:pt x="5544" y="4054"/>
                  </a:lnTo>
                  <a:lnTo>
                    <a:pt x="5523" y="4046"/>
                  </a:lnTo>
                  <a:lnTo>
                    <a:pt x="5501" y="4038"/>
                  </a:lnTo>
                  <a:lnTo>
                    <a:pt x="5478" y="4031"/>
                  </a:lnTo>
                  <a:lnTo>
                    <a:pt x="5456" y="4026"/>
                  </a:lnTo>
                  <a:lnTo>
                    <a:pt x="5432" y="4022"/>
                  </a:lnTo>
                  <a:lnTo>
                    <a:pt x="5409" y="4018"/>
                  </a:lnTo>
                  <a:lnTo>
                    <a:pt x="5387" y="4016"/>
                  </a:lnTo>
                  <a:lnTo>
                    <a:pt x="5364" y="4015"/>
                  </a:lnTo>
                  <a:lnTo>
                    <a:pt x="5342" y="4016"/>
                  </a:lnTo>
                  <a:lnTo>
                    <a:pt x="5319" y="4017"/>
                  </a:lnTo>
                  <a:lnTo>
                    <a:pt x="5296" y="4020"/>
                  </a:lnTo>
                  <a:lnTo>
                    <a:pt x="5273" y="4023"/>
                  </a:lnTo>
                  <a:lnTo>
                    <a:pt x="5250" y="4028"/>
                  </a:lnTo>
                  <a:lnTo>
                    <a:pt x="5227" y="4034"/>
                  </a:lnTo>
                  <a:lnTo>
                    <a:pt x="5204" y="4042"/>
                  </a:lnTo>
                  <a:lnTo>
                    <a:pt x="5182" y="4050"/>
                  </a:lnTo>
                  <a:lnTo>
                    <a:pt x="5160" y="4059"/>
                  </a:lnTo>
                  <a:lnTo>
                    <a:pt x="5138" y="4070"/>
                  </a:lnTo>
                  <a:lnTo>
                    <a:pt x="5117" y="4081"/>
                  </a:lnTo>
                  <a:lnTo>
                    <a:pt x="5096" y="4093"/>
                  </a:lnTo>
                  <a:lnTo>
                    <a:pt x="5076" y="4107"/>
                  </a:lnTo>
                  <a:lnTo>
                    <a:pt x="5057" y="4121"/>
                  </a:lnTo>
                  <a:lnTo>
                    <a:pt x="5038" y="4136"/>
                  </a:lnTo>
                  <a:lnTo>
                    <a:pt x="5021" y="4152"/>
                  </a:lnTo>
                  <a:lnTo>
                    <a:pt x="5004" y="4169"/>
                  </a:lnTo>
                  <a:lnTo>
                    <a:pt x="5001" y="4171"/>
                  </a:lnTo>
                  <a:lnTo>
                    <a:pt x="4987" y="4188"/>
                  </a:lnTo>
                  <a:lnTo>
                    <a:pt x="4973" y="4205"/>
                  </a:lnTo>
                  <a:lnTo>
                    <a:pt x="4960" y="4223"/>
                  </a:lnTo>
                  <a:lnTo>
                    <a:pt x="4948" y="4241"/>
                  </a:lnTo>
                  <a:lnTo>
                    <a:pt x="4937" y="4260"/>
                  </a:lnTo>
                  <a:lnTo>
                    <a:pt x="4926" y="4280"/>
                  </a:lnTo>
                  <a:lnTo>
                    <a:pt x="4916" y="4300"/>
                  </a:lnTo>
                  <a:lnTo>
                    <a:pt x="4908" y="4321"/>
                  </a:lnTo>
                  <a:lnTo>
                    <a:pt x="2897" y="9600"/>
                  </a:lnTo>
                  <a:lnTo>
                    <a:pt x="2891" y="9616"/>
                  </a:lnTo>
                  <a:lnTo>
                    <a:pt x="2884" y="9633"/>
                  </a:lnTo>
                  <a:lnTo>
                    <a:pt x="2876" y="9648"/>
                  </a:lnTo>
                  <a:lnTo>
                    <a:pt x="2868" y="9664"/>
                  </a:lnTo>
                  <a:lnTo>
                    <a:pt x="2859" y="9679"/>
                  </a:lnTo>
                  <a:lnTo>
                    <a:pt x="2850" y="9694"/>
                  </a:lnTo>
                  <a:lnTo>
                    <a:pt x="2840" y="9708"/>
                  </a:lnTo>
                  <a:lnTo>
                    <a:pt x="2830" y="9722"/>
                  </a:lnTo>
                  <a:lnTo>
                    <a:pt x="2820" y="9735"/>
                  </a:lnTo>
                  <a:lnTo>
                    <a:pt x="2809" y="9748"/>
                  </a:lnTo>
                  <a:lnTo>
                    <a:pt x="2797" y="9761"/>
                  </a:lnTo>
                  <a:lnTo>
                    <a:pt x="2786" y="9773"/>
                  </a:lnTo>
                  <a:lnTo>
                    <a:pt x="2774" y="9785"/>
                  </a:lnTo>
                  <a:lnTo>
                    <a:pt x="2760" y="9796"/>
                  </a:lnTo>
                  <a:lnTo>
                    <a:pt x="2747" y="9806"/>
                  </a:lnTo>
                  <a:lnTo>
                    <a:pt x="2734" y="9817"/>
                  </a:lnTo>
                  <a:lnTo>
                    <a:pt x="1671" y="10681"/>
                  </a:lnTo>
                  <a:lnTo>
                    <a:pt x="4689" y="14360"/>
                  </a:lnTo>
                  <a:lnTo>
                    <a:pt x="5358" y="13816"/>
                  </a:lnTo>
                  <a:lnTo>
                    <a:pt x="5370" y="13806"/>
                  </a:lnTo>
                  <a:lnTo>
                    <a:pt x="5382" y="13797"/>
                  </a:lnTo>
                  <a:lnTo>
                    <a:pt x="5395" y="13788"/>
                  </a:lnTo>
                  <a:lnTo>
                    <a:pt x="5408" y="13780"/>
                  </a:lnTo>
                  <a:lnTo>
                    <a:pt x="5408" y="13780"/>
                  </a:lnTo>
                  <a:lnTo>
                    <a:pt x="5437" y="13762"/>
                  </a:lnTo>
                  <a:lnTo>
                    <a:pt x="5468" y="13744"/>
                  </a:lnTo>
                  <a:lnTo>
                    <a:pt x="5499" y="13726"/>
                  </a:lnTo>
                  <a:lnTo>
                    <a:pt x="5530" y="13710"/>
                  </a:lnTo>
                  <a:lnTo>
                    <a:pt x="5592" y="13677"/>
                  </a:lnTo>
                  <a:lnTo>
                    <a:pt x="5657" y="13645"/>
                  </a:lnTo>
                  <a:lnTo>
                    <a:pt x="5722" y="13615"/>
                  </a:lnTo>
                  <a:lnTo>
                    <a:pt x="5788" y="13586"/>
                  </a:lnTo>
                  <a:lnTo>
                    <a:pt x="5855" y="13558"/>
                  </a:lnTo>
                  <a:lnTo>
                    <a:pt x="5922" y="13531"/>
                  </a:lnTo>
                  <a:lnTo>
                    <a:pt x="5990" y="13505"/>
                  </a:lnTo>
                  <a:lnTo>
                    <a:pt x="6058" y="13480"/>
                  </a:lnTo>
                  <a:lnTo>
                    <a:pt x="6127" y="13456"/>
                  </a:lnTo>
                  <a:lnTo>
                    <a:pt x="6195" y="13433"/>
                  </a:lnTo>
                  <a:lnTo>
                    <a:pt x="6262" y="13410"/>
                  </a:lnTo>
                  <a:lnTo>
                    <a:pt x="6331" y="13388"/>
                  </a:lnTo>
                  <a:lnTo>
                    <a:pt x="6398" y="13366"/>
                  </a:lnTo>
                  <a:lnTo>
                    <a:pt x="6465" y="13344"/>
                  </a:lnTo>
                  <a:lnTo>
                    <a:pt x="6490" y="13337"/>
                  </a:lnTo>
                  <a:lnTo>
                    <a:pt x="6588" y="13305"/>
                  </a:lnTo>
                  <a:lnTo>
                    <a:pt x="6683" y="13274"/>
                  </a:lnTo>
                  <a:lnTo>
                    <a:pt x="6771" y="13244"/>
                  </a:lnTo>
                  <a:lnTo>
                    <a:pt x="6853" y="13214"/>
                  </a:lnTo>
                  <a:lnTo>
                    <a:pt x="6890" y="13200"/>
                  </a:lnTo>
                  <a:lnTo>
                    <a:pt x="6925" y="13186"/>
                  </a:lnTo>
                  <a:lnTo>
                    <a:pt x="6958" y="13172"/>
                  </a:lnTo>
                  <a:lnTo>
                    <a:pt x="6988" y="13159"/>
                  </a:lnTo>
                  <a:lnTo>
                    <a:pt x="7015" y="13145"/>
                  </a:lnTo>
                  <a:lnTo>
                    <a:pt x="7038" y="13132"/>
                  </a:lnTo>
                  <a:lnTo>
                    <a:pt x="7058" y="13120"/>
                  </a:lnTo>
                  <a:lnTo>
                    <a:pt x="7075" y="13107"/>
                  </a:lnTo>
                  <a:lnTo>
                    <a:pt x="11343" y="9638"/>
                  </a:lnTo>
                  <a:lnTo>
                    <a:pt x="11342" y="9637"/>
                  </a:lnTo>
                  <a:lnTo>
                    <a:pt x="11356" y="9625"/>
                  </a:lnTo>
                  <a:lnTo>
                    <a:pt x="11369" y="9612"/>
                  </a:lnTo>
                  <a:lnTo>
                    <a:pt x="11380" y="9599"/>
                  </a:lnTo>
                  <a:lnTo>
                    <a:pt x="11390" y="9585"/>
                  </a:lnTo>
                  <a:lnTo>
                    <a:pt x="11399" y="9570"/>
                  </a:lnTo>
                  <a:lnTo>
                    <a:pt x="11406" y="9556"/>
                  </a:lnTo>
                  <a:lnTo>
                    <a:pt x="11413" y="9541"/>
                  </a:lnTo>
                  <a:lnTo>
                    <a:pt x="11418" y="9525"/>
                  </a:lnTo>
                  <a:lnTo>
                    <a:pt x="11422" y="9509"/>
                  </a:lnTo>
                  <a:lnTo>
                    <a:pt x="11425" y="9493"/>
                  </a:lnTo>
                  <a:lnTo>
                    <a:pt x="11428" y="9477"/>
                  </a:lnTo>
                  <a:lnTo>
                    <a:pt x="11429" y="9460"/>
                  </a:lnTo>
                  <a:lnTo>
                    <a:pt x="10955" y="9845"/>
                  </a:lnTo>
                  <a:lnTo>
                    <a:pt x="10551" y="10174"/>
                  </a:lnTo>
                  <a:lnTo>
                    <a:pt x="10532" y="10192"/>
                  </a:lnTo>
                  <a:lnTo>
                    <a:pt x="10511" y="10209"/>
                  </a:lnTo>
                  <a:lnTo>
                    <a:pt x="10490" y="10224"/>
                  </a:lnTo>
                  <a:lnTo>
                    <a:pt x="10468" y="10238"/>
                  </a:lnTo>
                  <a:lnTo>
                    <a:pt x="10438" y="10258"/>
                  </a:lnTo>
                  <a:lnTo>
                    <a:pt x="10407" y="10276"/>
                  </a:lnTo>
                  <a:lnTo>
                    <a:pt x="10377" y="10292"/>
                  </a:lnTo>
                  <a:lnTo>
                    <a:pt x="10345" y="10307"/>
                  </a:lnTo>
                  <a:lnTo>
                    <a:pt x="10313" y="10321"/>
                  </a:lnTo>
                  <a:lnTo>
                    <a:pt x="10280" y="10333"/>
                  </a:lnTo>
                  <a:lnTo>
                    <a:pt x="10247" y="10343"/>
                  </a:lnTo>
                  <a:lnTo>
                    <a:pt x="10214" y="10352"/>
                  </a:lnTo>
                  <a:lnTo>
                    <a:pt x="10181" y="10360"/>
                  </a:lnTo>
                  <a:lnTo>
                    <a:pt x="10147" y="10366"/>
                  </a:lnTo>
                  <a:lnTo>
                    <a:pt x="10113" y="10370"/>
                  </a:lnTo>
                  <a:lnTo>
                    <a:pt x="10079" y="10374"/>
                  </a:lnTo>
                  <a:lnTo>
                    <a:pt x="10045" y="10375"/>
                  </a:lnTo>
                  <a:lnTo>
                    <a:pt x="10012" y="10376"/>
                  </a:lnTo>
                  <a:lnTo>
                    <a:pt x="9978" y="10375"/>
                  </a:lnTo>
                  <a:lnTo>
                    <a:pt x="9943" y="10372"/>
                  </a:lnTo>
                  <a:lnTo>
                    <a:pt x="9941" y="10372"/>
                  </a:lnTo>
                  <a:lnTo>
                    <a:pt x="9941" y="10372"/>
                  </a:lnTo>
                  <a:lnTo>
                    <a:pt x="9906" y="10367"/>
                  </a:lnTo>
                  <a:lnTo>
                    <a:pt x="9870" y="10361"/>
                  </a:lnTo>
                  <a:lnTo>
                    <a:pt x="9835" y="10354"/>
                  </a:lnTo>
                  <a:lnTo>
                    <a:pt x="9800" y="10344"/>
                  </a:lnTo>
                  <a:lnTo>
                    <a:pt x="9764" y="10334"/>
                  </a:lnTo>
                  <a:lnTo>
                    <a:pt x="9731" y="10321"/>
                  </a:lnTo>
                  <a:lnTo>
                    <a:pt x="9697" y="10307"/>
                  </a:lnTo>
                  <a:lnTo>
                    <a:pt x="9664" y="10291"/>
                  </a:lnTo>
                  <a:lnTo>
                    <a:pt x="9632" y="10274"/>
                  </a:lnTo>
                  <a:lnTo>
                    <a:pt x="9599" y="10255"/>
                  </a:lnTo>
                  <a:lnTo>
                    <a:pt x="9569" y="10235"/>
                  </a:lnTo>
                  <a:lnTo>
                    <a:pt x="9539" y="10214"/>
                  </a:lnTo>
                  <a:lnTo>
                    <a:pt x="9510" y="10190"/>
                  </a:lnTo>
                  <a:lnTo>
                    <a:pt x="9482" y="10165"/>
                  </a:lnTo>
                  <a:lnTo>
                    <a:pt x="9455" y="10139"/>
                  </a:lnTo>
                  <a:lnTo>
                    <a:pt x="9428" y="10111"/>
                  </a:lnTo>
                  <a:lnTo>
                    <a:pt x="9418" y="10098"/>
                  </a:lnTo>
                  <a:lnTo>
                    <a:pt x="9408" y="10087"/>
                  </a:lnTo>
                  <a:lnTo>
                    <a:pt x="9399" y="10075"/>
                  </a:lnTo>
                  <a:lnTo>
                    <a:pt x="9390" y="10063"/>
                  </a:lnTo>
                  <a:lnTo>
                    <a:pt x="9368" y="10032"/>
                  </a:lnTo>
                  <a:lnTo>
                    <a:pt x="9347" y="10000"/>
                  </a:lnTo>
                  <a:lnTo>
                    <a:pt x="9329" y="9968"/>
                  </a:lnTo>
                  <a:lnTo>
                    <a:pt x="9312" y="9935"/>
                  </a:lnTo>
                  <a:lnTo>
                    <a:pt x="9297" y="9902"/>
                  </a:lnTo>
                  <a:lnTo>
                    <a:pt x="9282" y="9867"/>
                  </a:lnTo>
                  <a:lnTo>
                    <a:pt x="9270" y="9833"/>
                  </a:lnTo>
                  <a:lnTo>
                    <a:pt x="9260" y="9798"/>
                  </a:lnTo>
                  <a:lnTo>
                    <a:pt x="9251" y="9763"/>
                  </a:lnTo>
                  <a:lnTo>
                    <a:pt x="9244" y="9728"/>
                  </a:lnTo>
                  <a:lnTo>
                    <a:pt x="9239" y="9692"/>
                  </a:lnTo>
                  <a:lnTo>
                    <a:pt x="9235" y="9656"/>
                  </a:lnTo>
                  <a:lnTo>
                    <a:pt x="9233" y="9620"/>
                  </a:lnTo>
                  <a:lnTo>
                    <a:pt x="9232" y="9584"/>
                  </a:lnTo>
                  <a:lnTo>
                    <a:pt x="9234" y="9548"/>
                  </a:lnTo>
                  <a:lnTo>
                    <a:pt x="9236" y="9513"/>
                  </a:lnTo>
                  <a:lnTo>
                    <a:pt x="9241" y="9475"/>
                  </a:lnTo>
                  <a:lnTo>
                    <a:pt x="9247" y="9438"/>
                  </a:lnTo>
                  <a:lnTo>
                    <a:pt x="9256" y="9400"/>
                  </a:lnTo>
                  <a:lnTo>
                    <a:pt x="9266" y="9364"/>
                  </a:lnTo>
                  <a:lnTo>
                    <a:pt x="9277" y="9328"/>
                  </a:lnTo>
                  <a:lnTo>
                    <a:pt x="9292" y="9292"/>
                  </a:lnTo>
                  <a:lnTo>
                    <a:pt x="9307" y="9257"/>
                  </a:lnTo>
                  <a:lnTo>
                    <a:pt x="9324" y="9223"/>
                  </a:lnTo>
                  <a:lnTo>
                    <a:pt x="9343" y="9189"/>
                  </a:lnTo>
                  <a:lnTo>
                    <a:pt x="9363" y="9156"/>
                  </a:lnTo>
                  <a:lnTo>
                    <a:pt x="9386" y="9125"/>
                  </a:lnTo>
                  <a:lnTo>
                    <a:pt x="9409" y="9094"/>
                  </a:lnTo>
                  <a:lnTo>
                    <a:pt x="9422" y="9078"/>
                  </a:lnTo>
                  <a:lnTo>
                    <a:pt x="9435" y="9064"/>
                  </a:lnTo>
                  <a:lnTo>
                    <a:pt x="9449" y="9049"/>
                  </a:lnTo>
                  <a:lnTo>
                    <a:pt x="9464" y="9035"/>
                  </a:lnTo>
                  <a:lnTo>
                    <a:pt x="9478" y="9021"/>
                  </a:lnTo>
                  <a:lnTo>
                    <a:pt x="9493" y="9007"/>
                  </a:lnTo>
                  <a:lnTo>
                    <a:pt x="9508" y="8994"/>
                  </a:lnTo>
                  <a:lnTo>
                    <a:pt x="9523" y="8981"/>
                  </a:lnTo>
                  <a:lnTo>
                    <a:pt x="9959" y="8626"/>
                  </a:lnTo>
                  <a:lnTo>
                    <a:pt x="10666" y="8052"/>
                  </a:lnTo>
                  <a:lnTo>
                    <a:pt x="11105" y="7694"/>
                  </a:lnTo>
                  <a:lnTo>
                    <a:pt x="11104" y="7693"/>
                  </a:lnTo>
                  <a:lnTo>
                    <a:pt x="11117" y="7682"/>
                  </a:lnTo>
                  <a:lnTo>
                    <a:pt x="11129" y="7671"/>
                  </a:lnTo>
                  <a:lnTo>
                    <a:pt x="11138" y="7659"/>
                  </a:lnTo>
                  <a:lnTo>
                    <a:pt x="11145" y="7648"/>
                  </a:lnTo>
                  <a:lnTo>
                    <a:pt x="11151" y="7634"/>
                  </a:lnTo>
                  <a:lnTo>
                    <a:pt x="11157" y="7619"/>
                  </a:lnTo>
                  <a:lnTo>
                    <a:pt x="11161" y="7603"/>
                  </a:lnTo>
                  <a:lnTo>
                    <a:pt x="11163" y="7588"/>
                  </a:lnTo>
                  <a:lnTo>
                    <a:pt x="11164" y="7572"/>
                  </a:lnTo>
                  <a:lnTo>
                    <a:pt x="11163" y="7556"/>
                  </a:lnTo>
                  <a:lnTo>
                    <a:pt x="11160" y="7539"/>
                  </a:lnTo>
                  <a:lnTo>
                    <a:pt x="11156" y="7523"/>
                  </a:lnTo>
                  <a:lnTo>
                    <a:pt x="11152" y="7509"/>
                  </a:lnTo>
                  <a:lnTo>
                    <a:pt x="11145" y="7496"/>
                  </a:lnTo>
                  <a:lnTo>
                    <a:pt x="11137" y="7483"/>
                  </a:lnTo>
                  <a:lnTo>
                    <a:pt x="11128" y="7470"/>
                  </a:lnTo>
                  <a:lnTo>
                    <a:pt x="11116" y="7456"/>
                  </a:lnTo>
                  <a:lnTo>
                    <a:pt x="11108" y="7448"/>
                  </a:lnTo>
                  <a:lnTo>
                    <a:pt x="11099" y="7442"/>
                  </a:lnTo>
                  <a:lnTo>
                    <a:pt x="11091" y="7436"/>
                  </a:lnTo>
                  <a:lnTo>
                    <a:pt x="11082" y="7431"/>
                  </a:lnTo>
                  <a:lnTo>
                    <a:pt x="11068" y="7424"/>
                  </a:lnTo>
                  <a:lnTo>
                    <a:pt x="11053" y="7419"/>
                  </a:lnTo>
                  <a:lnTo>
                    <a:pt x="11037" y="7415"/>
                  </a:lnTo>
                  <a:lnTo>
                    <a:pt x="11021" y="7412"/>
                  </a:lnTo>
                  <a:lnTo>
                    <a:pt x="11005" y="7412"/>
                  </a:lnTo>
                  <a:lnTo>
                    <a:pt x="10989" y="7412"/>
                  </a:lnTo>
                  <a:lnTo>
                    <a:pt x="10973" y="7415"/>
                  </a:lnTo>
                  <a:lnTo>
                    <a:pt x="10955" y="7419"/>
                  </a:lnTo>
                  <a:lnTo>
                    <a:pt x="10943" y="7423"/>
                  </a:lnTo>
                  <a:lnTo>
                    <a:pt x="10933" y="7427"/>
                  </a:lnTo>
                  <a:lnTo>
                    <a:pt x="10923" y="7433"/>
                  </a:lnTo>
                  <a:lnTo>
                    <a:pt x="10913" y="7439"/>
                  </a:lnTo>
                  <a:lnTo>
                    <a:pt x="10903" y="7447"/>
                  </a:lnTo>
                  <a:lnTo>
                    <a:pt x="10875" y="7468"/>
                  </a:lnTo>
                  <a:lnTo>
                    <a:pt x="10148" y="8060"/>
                  </a:lnTo>
                  <a:lnTo>
                    <a:pt x="9890" y="8269"/>
                  </a:lnTo>
                  <a:lnTo>
                    <a:pt x="9870" y="8287"/>
                  </a:lnTo>
                  <a:lnTo>
                    <a:pt x="9850" y="8303"/>
                  </a:lnTo>
                  <a:lnTo>
                    <a:pt x="9829" y="8319"/>
                  </a:lnTo>
                  <a:lnTo>
                    <a:pt x="9807" y="8333"/>
                  </a:lnTo>
                  <a:lnTo>
                    <a:pt x="9776" y="8352"/>
                  </a:lnTo>
                  <a:lnTo>
                    <a:pt x="9746" y="8370"/>
                  </a:lnTo>
                  <a:lnTo>
                    <a:pt x="9715" y="8387"/>
                  </a:lnTo>
                  <a:lnTo>
                    <a:pt x="9684" y="8402"/>
                  </a:lnTo>
                  <a:lnTo>
                    <a:pt x="9652" y="8415"/>
                  </a:lnTo>
                  <a:lnTo>
                    <a:pt x="9618" y="8427"/>
                  </a:lnTo>
                  <a:lnTo>
                    <a:pt x="9586" y="8438"/>
                  </a:lnTo>
                  <a:lnTo>
                    <a:pt x="9553" y="8447"/>
                  </a:lnTo>
                  <a:lnTo>
                    <a:pt x="9519" y="8454"/>
                  </a:lnTo>
                  <a:lnTo>
                    <a:pt x="9486" y="8460"/>
                  </a:lnTo>
                  <a:lnTo>
                    <a:pt x="9451" y="8465"/>
                  </a:lnTo>
                  <a:lnTo>
                    <a:pt x="9417" y="8468"/>
                  </a:lnTo>
                  <a:lnTo>
                    <a:pt x="9384" y="8470"/>
                  </a:lnTo>
                  <a:lnTo>
                    <a:pt x="9350" y="8470"/>
                  </a:lnTo>
                  <a:lnTo>
                    <a:pt x="9316" y="8469"/>
                  </a:lnTo>
                  <a:lnTo>
                    <a:pt x="9282" y="8466"/>
                  </a:lnTo>
                  <a:lnTo>
                    <a:pt x="9280" y="8466"/>
                  </a:lnTo>
                  <a:lnTo>
                    <a:pt x="9280" y="8466"/>
                  </a:lnTo>
                  <a:lnTo>
                    <a:pt x="9244" y="8462"/>
                  </a:lnTo>
                  <a:lnTo>
                    <a:pt x="9209" y="8456"/>
                  </a:lnTo>
                  <a:lnTo>
                    <a:pt x="9173" y="8448"/>
                  </a:lnTo>
                  <a:lnTo>
                    <a:pt x="9139" y="8439"/>
                  </a:lnTo>
                  <a:lnTo>
                    <a:pt x="9103" y="8428"/>
                  </a:lnTo>
                  <a:lnTo>
                    <a:pt x="9069" y="8416"/>
                  </a:lnTo>
                  <a:lnTo>
                    <a:pt x="9036" y="8402"/>
                  </a:lnTo>
                  <a:lnTo>
                    <a:pt x="9003" y="8386"/>
                  </a:lnTo>
                  <a:lnTo>
                    <a:pt x="8970" y="8369"/>
                  </a:lnTo>
                  <a:lnTo>
                    <a:pt x="8938" y="8350"/>
                  </a:lnTo>
                  <a:lnTo>
                    <a:pt x="8907" y="8330"/>
                  </a:lnTo>
                  <a:lnTo>
                    <a:pt x="8877" y="8308"/>
                  </a:lnTo>
                  <a:lnTo>
                    <a:pt x="8848" y="8285"/>
                  </a:lnTo>
                  <a:lnTo>
                    <a:pt x="8820" y="8260"/>
                  </a:lnTo>
                  <a:lnTo>
                    <a:pt x="8793" y="8233"/>
                  </a:lnTo>
                  <a:lnTo>
                    <a:pt x="8767" y="8205"/>
                  </a:lnTo>
                  <a:lnTo>
                    <a:pt x="8756" y="8194"/>
                  </a:lnTo>
                  <a:lnTo>
                    <a:pt x="8746" y="8182"/>
                  </a:lnTo>
                  <a:lnTo>
                    <a:pt x="8737" y="8170"/>
                  </a:lnTo>
                  <a:lnTo>
                    <a:pt x="8728" y="8158"/>
                  </a:lnTo>
                  <a:lnTo>
                    <a:pt x="8706" y="8127"/>
                  </a:lnTo>
                  <a:lnTo>
                    <a:pt x="8686" y="8096"/>
                  </a:lnTo>
                  <a:lnTo>
                    <a:pt x="8667" y="8064"/>
                  </a:lnTo>
                  <a:lnTo>
                    <a:pt x="8650" y="8031"/>
                  </a:lnTo>
                  <a:lnTo>
                    <a:pt x="8635" y="7996"/>
                  </a:lnTo>
                  <a:lnTo>
                    <a:pt x="8622" y="7962"/>
                  </a:lnTo>
                  <a:lnTo>
                    <a:pt x="8609" y="7928"/>
                  </a:lnTo>
                  <a:lnTo>
                    <a:pt x="8598" y="7893"/>
                  </a:lnTo>
                  <a:lnTo>
                    <a:pt x="8590" y="7858"/>
                  </a:lnTo>
                  <a:lnTo>
                    <a:pt x="8583" y="7822"/>
                  </a:lnTo>
                  <a:lnTo>
                    <a:pt x="8577" y="7786"/>
                  </a:lnTo>
                  <a:lnTo>
                    <a:pt x="8574" y="7751"/>
                  </a:lnTo>
                  <a:lnTo>
                    <a:pt x="8571" y="7715"/>
                  </a:lnTo>
                  <a:lnTo>
                    <a:pt x="8571" y="7679"/>
                  </a:lnTo>
                  <a:lnTo>
                    <a:pt x="8572" y="7643"/>
                  </a:lnTo>
                  <a:lnTo>
                    <a:pt x="8575" y="7607"/>
                  </a:lnTo>
                  <a:lnTo>
                    <a:pt x="8580" y="7570"/>
                  </a:lnTo>
                  <a:lnTo>
                    <a:pt x="8586" y="7533"/>
                  </a:lnTo>
                  <a:lnTo>
                    <a:pt x="8594" y="7496"/>
                  </a:lnTo>
                  <a:lnTo>
                    <a:pt x="8604" y="7459"/>
                  </a:lnTo>
                  <a:lnTo>
                    <a:pt x="8616" y="7423"/>
                  </a:lnTo>
                  <a:lnTo>
                    <a:pt x="8630" y="7388"/>
                  </a:lnTo>
                  <a:lnTo>
                    <a:pt x="8646" y="7353"/>
                  </a:lnTo>
                  <a:lnTo>
                    <a:pt x="8663" y="7318"/>
                  </a:lnTo>
                  <a:lnTo>
                    <a:pt x="8682" y="7284"/>
                  </a:lnTo>
                  <a:lnTo>
                    <a:pt x="8702" y="7251"/>
                  </a:lnTo>
                  <a:lnTo>
                    <a:pt x="8724" y="7219"/>
                  </a:lnTo>
                  <a:lnTo>
                    <a:pt x="8748" y="7188"/>
                  </a:lnTo>
                  <a:lnTo>
                    <a:pt x="8761" y="7173"/>
                  </a:lnTo>
                  <a:lnTo>
                    <a:pt x="8774" y="7158"/>
                  </a:lnTo>
                  <a:lnTo>
                    <a:pt x="8788" y="7144"/>
                  </a:lnTo>
                  <a:lnTo>
                    <a:pt x="8802" y="7129"/>
                  </a:lnTo>
                  <a:lnTo>
                    <a:pt x="8816" y="7115"/>
                  </a:lnTo>
                  <a:lnTo>
                    <a:pt x="8831" y="7102"/>
                  </a:lnTo>
                  <a:lnTo>
                    <a:pt x="8846" y="7088"/>
                  </a:lnTo>
                  <a:lnTo>
                    <a:pt x="8862" y="7075"/>
                  </a:lnTo>
                  <a:lnTo>
                    <a:pt x="9151" y="6841"/>
                  </a:lnTo>
                  <a:lnTo>
                    <a:pt x="10005" y="6147"/>
                  </a:lnTo>
                  <a:lnTo>
                    <a:pt x="10480" y="5760"/>
                  </a:lnTo>
                  <a:lnTo>
                    <a:pt x="10480" y="5759"/>
                  </a:lnTo>
                  <a:lnTo>
                    <a:pt x="10492" y="5747"/>
                  </a:lnTo>
                  <a:lnTo>
                    <a:pt x="10503" y="5736"/>
                  </a:lnTo>
                  <a:lnTo>
                    <a:pt x="10512" y="5725"/>
                  </a:lnTo>
                  <a:lnTo>
                    <a:pt x="10519" y="5714"/>
                  </a:lnTo>
                  <a:lnTo>
                    <a:pt x="10526" y="5699"/>
                  </a:lnTo>
                  <a:lnTo>
                    <a:pt x="10531" y="5684"/>
                  </a:lnTo>
                  <a:lnTo>
                    <a:pt x="10535" y="5668"/>
                  </a:lnTo>
                  <a:lnTo>
                    <a:pt x="10538" y="5653"/>
                  </a:lnTo>
                  <a:lnTo>
                    <a:pt x="10538" y="5637"/>
                  </a:lnTo>
                  <a:lnTo>
                    <a:pt x="10537" y="5621"/>
                  </a:lnTo>
                  <a:lnTo>
                    <a:pt x="10535" y="5604"/>
                  </a:lnTo>
                  <a:lnTo>
                    <a:pt x="10531" y="5587"/>
                  </a:lnTo>
                  <a:lnTo>
                    <a:pt x="10526" y="5574"/>
                  </a:lnTo>
                  <a:lnTo>
                    <a:pt x="10520" y="5561"/>
                  </a:lnTo>
                  <a:lnTo>
                    <a:pt x="10512" y="5548"/>
                  </a:lnTo>
                  <a:lnTo>
                    <a:pt x="10503" y="5535"/>
                  </a:lnTo>
                  <a:lnTo>
                    <a:pt x="10491" y="5522"/>
                  </a:lnTo>
                  <a:lnTo>
                    <a:pt x="10480" y="5511"/>
                  </a:lnTo>
                  <a:lnTo>
                    <a:pt x="10468" y="5503"/>
                  </a:lnTo>
                  <a:lnTo>
                    <a:pt x="10458" y="5496"/>
                  </a:lnTo>
                  <a:lnTo>
                    <a:pt x="10442" y="5489"/>
                  </a:lnTo>
                  <a:lnTo>
                    <a:pt x="10427" y="5484"/>
                  </a:lnTo>
                  <a:lnTo>
                    <a:pt x="10412" y="5480"/>
                  </a:lnTo>
                  <a:lnTo>
                    <a:pt x="10396" y="5478"/>
                  </a:lnTo>
                  <a:lnTo>
                    <a:pt x="10380" y="5477"/>
                  </a:lnTo>
                  <a:lnTo>
                    <a:pt x="10364" y="5478"/>
                  </a:lnTo>
                  <a:lnTo>
                    <a:pt x="10347" y="5480"/>
                  </a:lnTo>
                  <a:lnTo>
                    <a:pt x="10331" y="5484"/>
                  </a:lnTo>
                  <a:lnTo>
                    <a:pt x="10317" y="5489"/>
                  </a:lnTo>
                  <a:lnTo>
                    <a:pt x="10304" y="5495"/>
                  </a:lnTo>
                  <a:lnTo>
                    <a:pt x="10291" y="5503"/>
                  </a:lnTo>
                  <a:lnTo>
                    <a:pt x="10277" y="5512"/>
                  </a:lnTo>
                  <a:lnTo>
                    <a:pt x="10253" y="5531"/>
                  </a:lnTo>
                  <a:lnTo>
                    <a:pt x="10250" y="5533"/>
                  </a:lnTo>
                  <a:lnTo>
                    <a:pt x="9528" y="6120"/>
                  </a:lnTo>
                  <a:close/>
                </a:path>
              </a:pathLst>
            </a:custGeom>
            <a:solidFill>
              <a:srgbClr val="E446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47675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sp>
        <p:nvSpPr>
          <p:cNvPr id="3" name="Нашивка 2"/>
          <p:cNvSpPr/>
          <p:nvPr/>
        </p:nvSpPr>
        <p:spPr bwMode="auto">
          <a:xfrm>
            <a:off x="1115617" y="4725144"/>
            <a:ext cx="1799200" cy="400254"/>
          </a:xfrm>
          <a:prstGeom prst="chevron">
            <a:avLst>
              <a:gd name="adj" fmla="val 20605"/>
            </a:avLst>
          </a:prstGeom>
          <a:solidFill>
            <a:srgbClr val="4A4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b="1" dirty="0">
                <a:solidFill>
                  <a:srgbClr val="FFFFFF"/>
                </a:solidFill>
                <a:ea typeface="Arial Unicode MS" panose="020B0604020202020204" pitchFamily="34" charset="-128"/>
              </a:rPr>
              <a:t>1</a:t>
            </a:r>
            <a:r>
              <a:rPr lang="ru-RU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</a:rPr>
              <a:t>5 </a:t>
            </a:r>
            <a:r>
              <a:rPr lang="ru-RU" altLang="ru-RU" b="1" dirty="0">
                <a:solidFill>
                  <a:srgbClr val="FFFFFF"/>
                </a:solidFill>
                <a:ea typeface="Arial Unicode MS" panose="020B0604020202020204" pitchFamily="34" charset="-128"/>
              </a:rPr>
              <a:t>секунд</a:t>
            </a:r>
            <a:endParaRPr lang="ru-RU" b="1" dirty="0">
              <a:solidFill>
                <a:srgbClr val="FFFFFF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Нашивка 13"/>
          <p:cNvSpPr/>
          <p:nvPr/>
        </p:nvSpPr>
        <p:spPr bwMode="auto">
          <a:xfrm>
            <a:off x="6228184" y="4730031"/>
            <a:ext cx="1807553" cy="399025"/>
          </a:xfrm>
          <a:prstGeom prst="chevron">
            <a:avLst>
              <a:gd name="adj" fmla="val 20605"/>
            </a:avLst>
          </a:prstGeom>
          <a:solidFill>
            <a:srgbClr val="8C8B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b="1" dirty="0">
                <a:solidFill>
                  <a:srgbClr val="FFFFFF"/>
                </a:solidFill>
                <a:ea typeface="Arial Unicode MS" panose="020B0604020202020204" pitchFamily="34" charset="-128"/>
              </a:rPr>
              <a:t>1</a:t>
            </a:r>
            <a:r>
              <a:rPr lang="ru-RU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</a:rPr>
              <a:t>5 </a:t>
            </a:r>
            <a:r>
              <a:rPr lang="ru-RU" altLang="ru-RU" b="1" dirty="0">
                <a:solidFill>
                  <a:srgbClr val="FFFFFF"/>
                </a:solidFill>
                <a:ea typeface="Arial Unicode MS" panose="020B0604020202020204" pitchFamily="34" charset="-128"/>
              </a:rPr>
              <a:t>секунд</a:t>
            </a:r>
            <a:endParaRPr lang="ru-RU" b="1" dirty="0">
              <a:solidFill>
                <a:srgbClr val="FFFFFF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Нашивка 12"/>
          <p:cNvSpPr/>
          <p:nvPr/>
        </p:nvSpPr>
        <p:spPr bwMode="auto">
          <a:xfrm>
            <a:off x="3638645" y="4725144"/>
            <a:ext cx="1797451" cy="400254"/>
          </a:xfrm>
          <a:prstGeom prst="chevron">
            <a:avLst>
              <a:gd name="adj" fmla="val 20605"/>
            </a:avLst>
          </a:prstGeom>
          <a:solidFill>
            <a:srgbClr val="6462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</a:rPr>
              <a:t>1</a:t>
            </a:r>
            <a:r>
              <a:rPr lang="ru-RU" altLang="ru-RU" b="1" dirty="0">
                <a:solidFill>
                  <a:srgbClr val="FFFFFF"/>
                </a:solidFill>
                <a:ea typeface="Arial Unicode MS" panose="020B0604020202020204" pitchFamily="34" charset="-128"/>
              </a:rPr>
              <a:t>5</a:t>
            </a:r>
            <a:r>
              <a:rPr lang="ru-RU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</a:rPr>
              <a:t> </a:t>
            </a:r>
            <a:r>
              <a:rPr lang="ru-RU" altLang="ru-RU" b="1" dirty="0">
                <a:solidFill>
                  <a:srgbClr val="FFFFFF"/>
                </a:solidFill>
                <a:ea typeface="Arial Unicode MS" panose="020B0604020202020204" pitchFamily="34" charset="-128"/>
              </a:rPr>
              <a:t>секунд</a:t>
            </a:r>
            <a:endParaRPr lang="ru-RU" b="1" dirty="0">
              <a:solidFill>
                <a:srgbClr val="FFFFFF"/>
              </a:solidFill>
              <a:ea typeface="Arial Unicode MS" panose="020B0604020202020204" pitchFamily="34" charset="-128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1115616" y="3429000"/>
            <a:ext cx="1788241" cy="1008112"/>
          </a:xfrm>
          <a:prstGeom prst="roundRect">
            <a:avLst>
              <a:gd name="adj" fmla="val 6911"/>
            </a:avLst>
          </a:prstGeom>
          <a:solidFill>
            <a:srgbClr val="EAEAEA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88900">
              <a:prstClr val="black">
                <a:alpha val="30000"/>
              </a:prstClr>
            </a:innerShdw>
          </a:effectLst>
          <a:extLst/>
        </p:spPr>
        <p:txBody>
          <a:bodyPr lIns="72000" tIns="35992" rIns="71986" bIns="35992" anchor="ctr"/>
          <a:lstStyle/>
          <a:p>
            <a: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444444"/>
                </a:solidFill>
                <a:ea typeface="Microsoft YaHei" charset="-122"/>
              </a:rPr>
              <a:t>Рассмотрение </a:t>
            </a:r>
            <a:r>
              <a:rPr lang="ru-RU" sz="1200" b="1" dirty="0" smtClean="0">
                <a:solidFill>
                  <a:srgbClr val="444444"/>
                </a:solidFill>
                <a:ea typeface="Microsoft YaHei" charset="-122"/>
              </a:rPr>
              <a:t>заявок</a:t>
            </a:r>
            <a:endParaRPr lang="ru-RU" sz="1200" b="1" dirty="0">
              <a:solidFill>
                <a:srgbClr val="444444"/>
              </a:solidFill>
              <a:ea typeface="Microsoft YaHei" charset="-122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3601745" y="3429000"/>
            <a:ext cx="1794928" cy="1008112"/>
          </a:xfrm>
          <a:prstGeom prst="roundRect">
            <a:avLst>
              <a:gd name="adj" fmla="val 6911"/>
            </a:avLst>
          </a:prstGeom>
          <a:solidFill>
            <a:srgbClr val="EAEAEA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88900">
              <a:prstClr val="black">
                <a:alpha val="30000"/>
              </a:prstClr>
            </a:innerShdw>
          </a:effectLst>
          <a:extLst/>
        </p:spPr>
        <p:txBody>
          <a:bodyPr lIns="72000" tIns="35992" rIns="71986" bIns="35992" anchor="ctr"/>
          <a:lstStyle/>
          <a:p>
            <a: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 smtClean="0">
                <a:solidFill>
                  <a:srgbClr val="444444"/>
                </a:solidFill>
                <a:ea typeface="Microsoft YaHei" charset="-122"/>
              </a:rPr>
              <a:t>Подведение итогов</a:t>
            </a:r>
            <a:endParaRPr lang="ru-RU" sz="1200" b="1" dirty="0">
              <a:solidFill>
                <a:srgbClr val="444444"/>
              </a:solidFill>
              <a:ea typeface="Microsoft YaHei" charset="-122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 bwMode="auto">
          <a:xfrm>
            <a:off x="6238666" y="3424187"/>
            <a:ext cx="1797071" cy="1012925"/>
          </a:xfrm>
          <a:prstGeom prst="roundRect">
            <a:avLst>
              <a:gd name="adj" fmla="val 6911"/>
            </a:avLst>
          </a:prstGeom>
          <a:solidFill>
            <a:srgbClr val="EAEAEA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88900">
              <a:prstClr val="black">
                <a:alpha val="30000"/>
              </a:prstClr>
            </a:innerShdw>
          </a:effectLst>
          <a:extLst/>
        </p:spPr>
        <p:txBody>
          <a:bodyPr lIns="72000" tIns="35992" rIns="71986" bIns="35992" anchor="ctr"/>
          <a:lstStyle/>
          <a:p>
            <a: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444444"/>
                </a:solidFill>
                <a:ea typeface="Microsoft YaHei" charset="-122"/>
              </a:rPr>
              <a:t>Рассмотрение единственной </a:t>
            </a:r>
            <a:r>
              <a:rPr lang="ru-RU" sz="1200" b="1" dirty="0" smtClean="0">
                <a:solidFill>
                  <a:srgbClr val="444444"/>
                </a:solidFill>
                <a:ea typeface="Microsoft YaHei" charset="-122"/>
              </a:rPr>
              <a:t>заявки</a:t>
            </a:r>
            <a:endParaRPr lang="ru-RU" sz="1200" b="1" dirty="0">
              <a:solidFill>
                <a:srgbClr val="444444"/>
              </a:solidFill>
              <a:ea typeface="Microsoft YaHei" charset="-12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15617" y="2334193"/>
            <a:ext cx="1788241" cy="860425"/>
            <a:chOff x="335487" y="2285255"/>
            <a:chExt cx="1788241" cy="860425"/>
          </a:xfrm>
        </p:grpSpPr>
        <p:sp>
          <p:nvSpPr>
            <p:cNvPr id="43" name="Пятиугольник 42"/>
            <p:cNvSpPr/>
            <p:nvPr/>
          </p:nvSpPr>
          <p:spPr bwMode="auto">
            <a:xfrm>
              <a:off x="335487" y="2285255"/>
              <a:ext cx="1788241" cy="860425"/>
            </a:xfrm>
            <a:prstGeom prst="homePlate">
              <a:avLst>
                <a:gd name="adj" fmla="val 20798"/>
              </a:avLst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/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39552" y="2537667"/>
              <a:ext cx="1175322" cy="349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FFFFFF"/>
                  </a:solidFill>
                  <a:ea typeface="Arial Unicode MS" panose="020B0604020202020204" pitchFamily="34" charset="-128"/>
                </a:rPr>
                <a:t>7</a:t>
              </a:r>
              <a:r>
                <a:rPr lang="ru-RU" altLang="ru-RU" b="1" dirty="0" smtClean="0">
                  <a:solidFill>
                    <a:srgbClr val="FFFFFF"/>
                  </a:solidFill>
                  <a:ea typeface="Arial Unicode MS" panose="020B0604020202020204" pitchFamily="34" charset="-128"/>
                </a:rPr>
                <a:t> </a:t>
              </a:r>
              <a:r>
                <a:rPr lang="ru-RU" altLang="ru-RU" b="1" dirty="0">
                  <a:solidFill>
                    <a:srgbClr val="FFFFFF"/>
                  </a:solidFill>
                  <a:ea typeface="Arial Unicode MS" panose="020B0604020202020204" pitchFamily="34" charset="-128"/>
                </a:rPr>
                <a:t>кликов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616515" y="2331376"/>
            <a:ext cx="1780158" cy="860425"/>
            <a:chOff x="2507189" y="2267992"/>
            <a:chExt cx="1780158" cy="860425"/>
          </a:xfrm>
        </p:grpSpPr>
        <p:sp>
          <p:nvSpPr>
            <p:cNvPr id="44" name="Пятиугольник 43"/>
            <p:cNvSpPr/>
            <p:nvPr/>
          </p:nvSpPr>
          <p:spPr bwMode="auto">
            <a:xfrm>
              <a:off x="2507189" y="2267992"/>
              <a:ext cx="1780158" cy="860425"/>
            </a:xfrm>
            <a:prstGeom prst="homePlate">
              <a:avLst>
                <a:gd name="adj" fmla="val 20798"/>
              </a:avLst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/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735833" y="2540483"/>
              <a:ext cx="1175322" cy="349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ru-RU" altLang="ru-RU" b="1" dirty="0" smtClean="0">
                  <a:solidFill>
                    <a:srgbClr val="FFFFFF"/>
                  </a:solidFill>
                  <a:ea typeface="Arial Unicode MS" panose="020B0604020202020204" pitchFamily="34" charset="-128"/>
                </a:rPr>
                <a:t>7 </a:t>
              </a:r>
              <a:r>
                <a:rPr lang="ru-RU" altLang="ru-RU" b="1" dirty="0">
                  <a:solidFill>
                    <a:srgbClr val="FFFFFF"/>
                  </a:solidFill>
                  <a:ea typeface="Arial Unicode MS" panose="020B0604020202020204" pitchFamily="34" charset="-128"/>
                </a:rPr>
                <a:t>кликов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228615" y="2326110"/>
            <a:ext cx="1807122" cy="865691"/>
            <a:chOff x="4651328" y="2285254"/>
            <a:chExt cx="1807122" cy="860425"/>
          </a:xfrm>
        </p:grpSpPr>
        <p:sp>
          <p:nvSpPr>
            <p:cNvPr id="45" name="Пятиугольник 44"/>
            <p:cNvSpPr/>
            <p:nvPr/>
          </p:nvSpPr>
          <p:spPr bwMode="auto">
            <a:xfrm>
              <a:off x="4651328" y="2285254"/>
              <a:ext cx="1807122" cy="860425"/>
            </a:xfrm>
            <a:prstGeom prst="homePlate">
              <a:avLst>
                <a:gd name="adj" fmla="val 20798"/>
              </a:avLst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/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96073" y="2572160"/>
              <a:ext cx="1175322" cy="349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ru-RU" altLang="ru-RU" b="1" dirty="0" smtClean="0">
                  <a:solidFill>
                    <a:srgbClr val="FFFFFF"/>
                  </a:solidFill>
                  <a:ea typeface="Arial Unicode MS" panose="020B0604020202020204" pitchFamily="34" charset="-128"/>
                </a:rPr>
                <a:t>7 кликов</a:t>
              </a:r>
              <a:endParaRPr lang="ru-RU" altLang="ru-RU" b="1" dirty="0">
                <a:solidFill>
                  <a:srgbClr val="FFFFFF"/>
                </a:solidFill>
                <a:ea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5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3" grpId="0" animBg="1"/>
      <p:bldP spid="14" grpId="0" animBg="1"/>
      <p:bldP spid="13" grpId="0" animBg="1"/>
      <p:bldP spid="70" grpId="0" animBg="1"/>
      <p:bldP spid="77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419351" y="260648"/>
            <a:ext cx="654526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Рассмотрение заявок</a:t>
            </a:r>
            <a:endParaRPr lang="ru-RU" alt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432717"/>
            <a:ext cx="8569645" cy="3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2" tIns="44991" rIns="89982" bIns="44991">
            <a:spAutoFit/>
          </a:bodyPr>
          <a:lstStyle/>
          <a:p>
            <a:pPr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b="1" dirty="0" smtClean="0">
                <a:solidFill>
                  <a:srgbClr val="E4465A"/>
                </a:solidFill>
                <a:ea typeface="Arial Unicode MS" pitchFamily="34" charset="-128"/>
              </a:rPr>
              <a:t>Выгрузка всех заявок одним архивом</a:t>
            </a:r>
            <a:endParaRPr lang="ru-RU" altLang="ru-RU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62" y="1724686"/>
            <a:ext cx="8568952" cy="2348503"/>
          </a:xfrm>
          <a:prstGeom prst="rect">
            <a:avLst/>
          </a:prstGeom>
          <a:ln>
            <a:solidFill>
              <a:srgbClr val="E4465A"/>
            </a:solidFill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1691680" y="3704536"/>
            <a:ext cx="799679" cy="342233"/>
          </a:xfrm>
          <a:prstGeom prst="rect">
            <a:avLst/>
          </a:prstGeom>
          <a:noFill/>
          <a:ln w="254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6559" y="4221088"/>
            <a:ext cx="8569645" cy="64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2" tIns="44991" rIns="89982" bIns="44991">
            <a:spAutoFit/>
          </a:bodyPr>
          <a:lstStyle/>
          <a:p>
            <a:pPr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b="1" dirty="0" smtClean="0">
                <a:solidFill>
                  <a:srgbClr val="E4465A"/>
                </a:solidFill>
                <a:ea typeface="Arial Unicode MS" pitchFamily="34" charset="-128"/>
              </a:rPr>
              <a:t>Все поданные заявки и документы разбиваются по отдельным папкам с номерами заявок</a:t>
            </a:r>
            <a:endParaRPr lang="ru-RU" altLang="ru-RU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6" y="4865947"/>
            <a:ext cx="8484607" cy="1601333"/>
          </a:xfrm>
          <a:prstGeom prst="rect">
            <a:avLst/>
          </a:prstGeom>
          <a:ln>
            <a:solidFill>
              <a:srgbClr val="E4465A"/>
            </a:solidFill>
          </a:ln>
        </p:spPr>
      </p:pic>
    </p:spTree>
    <p:extLst>
      <p:ext uri="{BB962C8B-B14F-4D97-AF65-F5344CB8AC3E}">
        <p14:creationId xmlns:p14="http://schemas.microsoft.com/office/powerpoint/2010/main" val="23666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1331913" y="5340350"/>
            <a:ext cx="594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37891" name="Прямоугольник 8"/>
          <p:cNvSpPr>
            <a:spLocks noChangeArrowheads="1"/>
          </p:cNvSpPr>
          <p:nvPr/>
        </p:nvSpPr>
        <p:spPr bwMode="auto">
          <a:xfrm>
            <a:off x="4797425" y="2708275"/>
            <a:ext cx="4032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55776" y="260350"/>
            <a:ext cx="6336704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Проверка контрагента </a:t>
            </a:r>
            <a:endParaRPr lang="ru-RU" altLang="ru-RU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0828" y="1484784"/>
            <a:ext cx="8569325" cy="10141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9982" tIns="44991" rIns="89982" bIns="44991">
            <a:spAutoFit/>
          </a:bodyPr>
          <a:lstStyle/>
          <a:p>
            <a:pPr defTabSz="447675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sz="2000" b="1" dirty="0">
                <a:solidFill>
                  <a:srgbClr val="E4465A"/>
                </a:solidFill>
                <a:ea typeface="Arial Unicode MS" panose="020B0604020202020204" pitchFamily="34" charset="-128"/>
              </a:rPr>
              <a:t>Возможность проверить историю участия поставщика в других </a:t>
            </a:r>
            <a:r>
              <a:rPr lang="ru-RU" sz="2000" b="1" dirty="0" smtClean="0">
                <a:solidFill>
                  <a:srgbClr val="E4465A"/>
                </a:solidFill>
                <a:ea typeface="Arial Unicode MS" panose="020B0604020202020204" pitchFamily="34" charset="-128"/>
              </a:rPr>
              <a:t>процедурах </a:t>
            </a:r>
            <a:r>
              <a:rPr lang="ru-RU" sz="2000" b="1" smtClean="0">
                <a:solidFill>
                  <a:srgbClr val="E4465A"/>
                </a:solidFill>
                <a:ea typeface="Arial Unicode MS" panose="020B0604020202020204" pitchFamily="34" charset="-128"/>
              </a:rPr>
              <a:t>на РТС-тендер</a:t>
            </a:r>
            <a:endParaRPr lang="ru-RU" sz="2000" b="1" dirty="0">
              <a:solidFill>
                <a:srgbClr val="E4465A"/>
              </a:solidFill>
              <a:ea typeface="Arial Unicode MS" panose="020B0604020202020204" pitchFamily="34" charset="-128"/>
            </a:endParaRPr>
          </a:p>
          <a:p>
            <a:pPr defTabSz="447675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endParaRPr lang="ru-RU" sz="2000" b="1" dirty="0">
              <a:solidFill>
                <a:srgbClr val="E4465A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" y="2204864"/>
            <a:ext cx="8209604" cy="4357910"/>
          </a:xfrm>
          <a:prstGeom prst="rect">
            <a:avLst/>
          </a:prstGeom>
          <a:noFill/>
          <a:ln w="12700">
            <a:solidFill>
              <a:srgbClr val="E446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15"/>
          <p:cNvSpPr>
            <a:spLocks noChangeArrowheads="1"/>
          </p:cNvSpPr>
          <p:nvPr/>
        </p:nvSpPr>
        <p:spPr bwMode="auto">
          <a:xfrm>
            <a:off x="250825" y="5985916"/>
            <a:ext cx="7758113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r"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b="1" dirty="0">
                <a:solidFill>
                  <a:srgbClr val="E4465A"/>
                </a:solidFill>
                <a:ea typeface="Arial Unicode MS" panose="020B0604020202020204" pitchFamily="34" charset="-128"/>
              </a:rPr>
              <a:t>Возможность фильтровать события по временным периодам</a:t>
            </a:r>
          </a:p>
        </p:txBody>
      </p:sp>
      <p:sp>
        <p:nvSpPr>
          <p:cNvPr id="33797" name="Заголовок 1"/>
          <p:cNvSpPr txBox="1">
            <a:spLocks/>
          </p:cNvSpPr>
          <p:nvPr/>
        </p:nvSpPr>
        <p:spPr bwMode="auto">
          <a:xfrm>
            <a:off x="2419350" y="276225"/>
            <a:ext cx="65452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/>
              <a:t>ПЕРСОНАЛЬНЫЙ КАЛЕНДАРЬ: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/>
              <a:t>контроль своих закупок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0825" y="1494756"/>
            <a:ext cx="8605838" cy="7064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9982" tIns="44991" rIns="89982" bIns="44991">
            <a:spAutoFit/>
          </a:bodyPr>
          <a:lstStyle/>
          <a:p>
            <a:pPr defTabSz="447675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</a:tabLst>
            </a:pPr>
            <a:r>
              <a:rPr lang="ru-RU" altLang="ru-RU" sz="2000" b="1" dirty="0">
                <a:solidFill>
                  <a:srgbClr val="E4465A"/>
                </a:solidFill>
                <a:ea typeface="Arial Unicode MS" panose="020B0604020202020204" pitchFamily="34" charset="-128"/>
              </a:rPr>
              <a:t>Указание количества событий, до окончания срока которых осталось менее суток</a:t>
            </a:r>
          </a:p>
        </p:txBody>
      </p:sp>
      <p:cxnSp>
        <p:nvCxnSpPr>
          <p:cNvPr id="32775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3280437" y="2018990"/>
            <a:ext cx="503237" cy="0"/>
          </a:xfrm>
          <a:prstGeom prst="line">
            <a:avLst/>
          </a:prstGeom>
          <a:noFill/>
          <a:ln w="2540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6" name="Прямая соединительная линия 12"/>
          <p:cNvCxnSpPr>
            <a:cxnSpLocks noChangeShapeType="1"/>
          </p:cNvCxnSpPr>
          <p:nvPr/>
        </p:nvCxnSpPr>
        <p:spPr bwMode="auto">
          <a:xfrm flipV="1">
            <a:off x="3783674" y="2018991"/>
            <a:ext cx="0" cy="236529"/>
          </a:xfrm>
          <a:prstGeom prst="line">
            <a:avLst/>
          </a:prstGeom>
          <a:noFill/>
          <a:ln w="25400" algn="ctr">
            <a:solidFill>
              <a:srgbClr val="E4465A"/>
            </a:solidFill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7934832" y="6165304"/>
            <a:ext cx="381584" cy="0"/>
          </a:xfrm>
          <a:prstGeom prst="line">
            <a:avLst/>
          </a:prstGeom>
          <a:noFill/>
          <a:ln w="2540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3" y="2371906"/>
            <a:ext cx="8492296" cy="28184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2777" name="Прямоугольник 16"/>
          <p:cNvSpPr>
            <a:spLocks noChangeArrowheads="1"/>
          </p:cNvSpPr>
          <p:nvPr/>
        </p:nvSpPr>
        <p:spPr bwMode="auto">
          <a:xfrm>
            <a:off x="7479156" y="3393474"/>
            <a:ext cx="1407133" cy="251550"/>
          </a:xfrm>
          <a:prstGeom prst="rect">
            <a:avLst/>
          </a:prstGeom>
          <a:noFill/>
          <a:ln w="25400" algn="ctr">
            <a:solidFill>
              <a:srgbClr val="E446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32778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8316416" y="3645024"/>
            <a:ext cx="0" cy="2520280"/>
          </a:xfrm>
          <a:prstGeom prst="line">
            <a:avLst/>
          </a:prstGeom>
          <a:noFill/>
          <a:ln w="25400" algn="ctr">
            <a:solidFill>
              <a:srgbClr val="E4465A"/>
            </a:solidFill>
            <a:round/>
            <a:headEnd type="triangle" w="lg" len="lg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Прямоугольник 3"/>
          <p:cNvSpPr/>
          <p:nvPr/>
        </p:nvSpPr>
        <p:spPr bwMode="auto">
          <a:xfrm>
            <a:off x="3131840" y="2317556"/>
            <a:ext cx="864096" cy="319356"/>
          </a:xfrm>
          <a:prstGeom prst="rect">
            <a:avLst/>
          </a:prstGeom>
          <a:noFill/>
          <a:ln w="28575" cap="flat" cmpd="sng" algn="ctr">
            <a:solidFill>
              <a:srgbClr val="FF070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4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9" grpId="0"/>
      <p:bldP spid="327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713"/>
            <a:ext cx="91440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0" y="893765"/>
            <a:ext cx="9144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0" tIns="45711" rIns="91420" bIns="4571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КОНТАКТЫ</a:t>
            </a:r>
            <a:endParaRPr lang="ru-RU" altLang="ru-RU" sz="2000" dirty="0">
              <a:solidFill>
                <a:srgbClr val="444444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47925" y="5043591"/>
            <a:ext cx="4248150" cy="181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Заместитель директора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Северо-Западного филиала РТС-тендер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Гурьянова Юлия Игоревна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Моб.: 8 (906) 275-44-06</a:t>
            </a:r>
            <a:endParaRPr lang="ru-RU" altLang="ru-RU" sz="1600" dirty="0">
              <a:solidFill>
                <a:srgbClr val="444444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>
                <a:solidFill>
                  <a:srgbClr val="444444"/>
                </a:solidFill>
                <a:latin typeface="Trebuchet MS" panose="020B0603020202020204" pitchFamily="34" charset="0"/>
              </a:rPr>
              <a:t>Тел.: 8 (812) </a:t>
            </a:r>
            <a:r>
              <a:rPr lang="ru-RU" altLang="ru-RU" sz="1600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380-30-80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u="sng" dirty="0">
                <a:solidFill>
                  <a:srgbClr val="E4465A"/>
                </a:solidFill>
                <a:latin typeface="Trebuchet MS" panose="020B0603020202020204" pitchFamily="34" charset="0"/>
              </a:rPr>
              <a:t>spb@rts-tender.ru</a:t>
            </a:r>
            <a:endParaRPr lang="ru-RU" altLang="ru-RU" sz="1600" u="sng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00" dirty="0">
              <a:solidFill>
                <a:srgbClr val="44444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 txBox="1">
            <a:spLocks/>
          </p:cNvSpPr>
          <p:nvPr/>
        </p:nvSpPr>
        <p:spPr>
          <a:xfrm>
            <a:off x="2471738" y="342900"/>
            <a:ext cx="6481762" cy="649288"/>
          </a:xfrm>
          <a:prstGeom prst="rect">
            <a:avLst/>
          </a:prstGeom>
        </p:spPr>
        <p:txBody>
          <a:bodyPr lIns="91420" tIns="45711" rIns="91420" bIns="45711"/>
          <a:lstStyle>
            <a:lvl1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kern="0" dirty="0" smtClean="0"/>
              <a:t>ПОКАЗАТЕЛИ ДОЛИ РЫНКА: </a:t>
            </a:r>
          </a:p>
          <a:p>
            <a:pPr>
              <a:defRPr/>
            </a:pPr>
            <a:r>
              <a:rPr lang="ru-RU" kern="0" dirty="0" smtClean="0"/>
              <a:t> 2015 г.</a:t>
            </a:r>
            <a:br>
              <a:rPr lang="ru-RU" kern="0" dirty="0" smtClean="0"/>
            </a:br>
            <a:endParaRPr lang="ru-RU" kern="0" dirty="0"/>
          </a:p>
        </p:txBody>
      </p:sp>
      <p:graphicFrame>
        <p:nvGraphicFramePr>
          <p:cNvPr id="7" name="Диаграмма 7"/>
          <p:cNvGraphicFramePr>
            <a:graphicFrameLocks/>
          </p:cNvGraphicFramePr>
          <p:nvPr>
            <p:extLst/>
          </p:nvPr>
        </p:nvGraphicFramePr>
        <p:xfrm>
          <a:off x="4647973" y="2664368"/>
          <a:ext cx="4267200" cy="344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330252" y="2636912"/>
          <a:ext cx="4267200" cy="344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ятиугольник 8"/>
          <p:cNvSpPr/>
          <p:nvPr/>
        </p:nvSpPr>
        <p:spPr bwMode="auto">
          <a:xfrm rot="5400000">
            <a:off x="1987582" y="-92602"/>
            <a:ext cx="808077" cy="4122738"/>
          </a:xfrm>
          <a:prstGeom prst="homePlate">
            <a:avLst>
              <a:gd name="adj" fmla="val 33231"/>
            </a:avLst>
          </a:prstGeom>
          <a:solidFill>
            <a:srgbClr val="444444"/>
          </a:solidFill>
          <a:extLst/>
        </p:spPr>
        <p:txBody>
          <a:bodyPr vert="vert270" wrap="square" lIns="35992" tIns="35992" rIns="35992" bIns="35992">
            <a:no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Доля рынка по сумме </a:t>
            </a:r>
            <a:r>
              <a:rPr lang="ru-RU" sz="1600" b="1" dirty="0" smtClean="0">
                <a:solidFill>
                  <a:srgbClr val="FFFFFF"/>
                </a:solidFill>
              </a:rPr>
              <a:t>аукционов: </a:t>
            </a:r>
            <a:r>
              <a:rPr lang="ru-RU" sz="1600" b="1" dirty="0">
                <a:solidFill>
                  <a:srgbClr val="FFFFFF"/>
                </a:solidFill>
              </a:rPr>
              <a:t/>
            </a:r>
            <a:br>
              <a:rPr lang="ru-RU" sz="1600" b="1" dirty="0">
                <a:solidFill>
                  <a:srgbClr val="FFFFFF"/>
                </a:solidFill>
              </a:rPr>
            </a:br>
            <a:r>
              <a:rPr lang="ru-RU" sz="1600" b="1" dirty="0" smtClean="0">
                <a:solidFill>
                  <a:srgbClr val="FFFFFF"/>
                </a:solidFill>
              </a:rPr>
              <a:t> 2015 </a:t>
            </a:r>
            <a:r>
              <a:rPr lang="ru-RU" sz="1600" b="1" dirty="0">
                <a:solidFill>
                  <a:srgbClr val="FFFFFF"/>
                </a:solidFill>
              </a:rPr>
              <a:t>г.</a:t>
            </a:r>
          </a:p>
        </p:txBody>
      </p:sp>
      <p:sp>
        <p:nvSpPr>
          <p:cNvPr id="12" name="Пятиугольник 11"/>
          <p:cNvSpPr/>
          <p:nvPr/>
        </p:nvSpPr>
        <p:spPr bwMode="auto">
          <a:xfrm rot="5400000">
            <a:off x="6377535" y="-92602"/>
            <a:ext cx="808077" cy="4122738"/>
          </a:xfrm>
          <a:prstGeom prst="homePlate">
            <a:avLst>
              <a:gd name="adj" fmla="val 33231"/>
            </a:avLst>
          </a:prstGeom>
          <a:solidFill>
            <a:srgbClr val="444444"/>
          </a:solidFill>
          <a:extLst/>
        </p:spPr>
        <p:txBody>
          <a:bodyPr vert="vert270" wrap="square" lIns="35992" tIns="35992" rIns="35992" bIns="35992">
            <a:no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Доля рынка по </a:t>
            </a:r>
            <a:r>
              <a:rPr lang="ru-RU" sz="1600" b="1" dirty="0" smtClean="0">
                <a:solidFill>
                  <a:srgbClr val="FFFFFF"/>
                </a:solidFill>
              </a:rPr>
              <a:t>кол-ву аукционов: </a:t>
            </a:r>
            <a:endParaRPr lang="ru-RU" sz="1600" b="1" dirty="0">
              <a:solidFill>
                <a:srgbClr val="FFFF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2015 </a:t>
            </a:r>
            <a:r>
              <a:rPr lang="ru-RU" sz="1600" b="1" dirty="0">
                <a:solidFill>
                  <a:srgbClr val="FFFFF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469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51521" y="5293095"/>
            <a:ext cx="4272855" cy="58475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1400" dirty="0">
                <a:solidFill>
                  <a:srgbClr val="444444"/>
                </a:solidFill>
              </a:rPr>
              <a:t>Свыше  </a:t>
            </a:r>
            <a:r>
              <a:rPr lang="ru-RU" b="1" i="1" dirty="0">
                <a:solidFill>
                  <a:srgbClr val="E4465A"/>
                </a:solidFill>
                <a:cs typeface="Arial" pitchFamily="34" charset="0"/>
              </a:rPr>
              <a:t>90%</a:t>
            </a:r>
            <a:r>
              <a:rPr lang="ru-RU" sz="1400" dirty="0">
                <a:solidFill>
                  <a:srgbClr val="000000"/>
                </a:solidFill>
              </a:rPr>
              <a:t>  </a:t>
            </a:r>
            <a:r>
              <a:rPr lang="ru-RU" sz="1400" dirty="0">
                <a:solidFill>
                  <a:srgbClr val="444444"/>
                </a:solidFill>
              </a:rPr>
              <a:t>процедур на площадке </a:t>
            </a:r>
            <a:r>
              <a:rPr lang="en-US" sz="1400" dirty="0" smtClean="0">
                <a:solidFill>
                  <a:srgbClr val="444444"/>
                </a:solidFill>
              </a:rPr>
              <a:t/>
            </a:r>
            <a:br>
              <a:rPr lang="en-US" sz="1400" dirty="0" smtClean="0">
                <a:solidFill>
                  <a:srgbClr val="444444"/>
                </a:solidFill>
              </a:rPr>
            </a:br>
            <a:r>
              <a:rPr lang="ru-RU" sz="1400" dirty="0" smtClean="0">
                <a:solidFill>
                  <a:srgbClr val="444444"/>
                </a:solidFill>
              </a:rPr>
              <a:t>приводят </a:t>
            </a:r>
            <a:r>
              <a:rPr lang="ru-RU" sz="1400" dirty="0">
                <a:solidFill>
                  <a:srgbClr val="444444"/>
                </a:solidFill>
              </a:rPr>
              <a:t>к заключению </a:t>
            </a:r>
            <a:r>
              <a:rPr lang="ru-RU" sz="1400" dirty="0" smtClean="0">
                <a:solidFill>
                  <a:srgbClr val="444444"/>
                </a:solidFill>
              </a:rPr>
              <a:t>контракта</a:t>
            </a:r>
            <a:endParaRPr lang="ru-RU" sz="1400" dirty="0">
              <a:solidFill>
                <a:srgbClr val="44444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РТС-тендер – один из лидеров </a:t>
            </a:r>
            <a:br>
              <a:rPr lang="ru-RU" dirty="0" smtClean="0"/>
            </a:br>
            <a:r>
              <a:rPr lang="ru-RU" dirty="0" smtClean="0"/>
              <a:t>рынка закупок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33435" y="1915520"/>
            <a:ext cx="2636780" cy="788135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88900">
              <a:prstClr val="black">
                <a:alpha val="30000"/>
              </a:prstClr>
            </a:innerShdw>
          </a:effectLst>
          <a:extLst/>
        </p:spPr>
        <p:txBody>
          <a:bodyPr lIns="35992" tIns="35992" rIns="35992" bIns="35992" anchor="t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200" b="1" dirty="0">
                <a:solidFill>
                  <a:srgbClr val="4D4C4D"/>
                </a:solidFill>
                <a:cs typeface="Arial" pitchFamily="34" charset="0"/>
              </a:rPr>
              <a:t>Проведено более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200" b="1" dirty="0">
                <a:solidFill>
                  <a:srgbClr val="4D4C4D"/>
                </a:solidFill>
                <a:cs typeface="Arial" pitchFamily="34" charset="0"/>
              </a:rPr>
              <a:t> </a:t>
            </a:r>
            <a:r>
              <a:rPr lang="ru-RU" sz="1200" b="1" i="1" dirty="0" smtClean="0">
                <a:solidFill>
                  <a:srgbClr val="E4465A"/>
                </a:solidFill>
                <a:cs typeface="Arial" pitchFamily="34" charset="0"/>
              </a:rPr>
              <a:t>1 </a:t>
            </a:r>
            <a:r>
              <a:rPr lang="en-US" sz="1200" b="1" i="1" dirty="0" smtClean="0">
                <a:solidFill>
                  <a:srgbClr val="E4465A"/>
                </a:solidFill>
                <a:cs typeface="Arial" pitchFamily="34" charset="0"/>
              </a:rPr>
              <a:t>3</a:t>
            </a:r>
            <a:r>
              <a:rPr lang="ru-RU" sz="1200" b="1" i="1" dirty="0" smtClean="0">
                <a:solidFill>
                  <a:srgbClr val="E4465A"/>
                </a:solidFill>
                <a:cs typeface="Arial" pitchFamily="34" charset="0"/>
              </a:rPr>
              <a:t>00 </a:t>
            </a:r>
            <a:r>
              <a:rPr lang="ru-RU" sz="1200" b="1" i="1" dirty="0">
                <a:solidFill>
                  <a:srgbClr val="E4465A"/>
                </a:solidFill>
                <a:cs typeface="Arial" pitchFamily="34" charset="0"/>
              </a:rPr>
              <a:t>000</a:t>
            </a:r>
            <a:r>
              <a:rPr lang="ru-RU" sz="1200" b="1" dirty="0">
                <a:solidFill>
                  <a:srgbClr val="E4465A"/>
                </a:solidFill>
                <a:cs typeface="Arial" pitchFamily="34" charset="0"/>
              </a:rPr>
              <a:t>  </a:t>
            </a:r>
            <a:r>
              <a:rPr lang="ru-RU" sz="1200" b="1" dirty="0">
                <a:solidFill>
                  <a:srgbClr val="4D4C4D"/>
                </a:solidFill>
                <a:cs typeface="Arial" pitchFamily="34" charset="0"/>
              </a:rPr>
              <a:t>торгов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200" b="1" dirty="0">
                <a:solidFill>
                  <a:srgbClr val="4D4C4D"/>
                </a:solidFill>
                <a:cs typeface="Arial" pitchFamily="34" charset="0"/>
              </a:rPr>
              <a:t>на сумму более</a:t>
            </a:r>
            <a:endParaRPr lang="ru-RU" sz="1200" dirty="0">
              <a:solidFill>
                <a:srgbClr val="444444"/>
              </a:solidFill>
              <a:ea typeface="Microsoft YaHei" charset="-122"/>
            </a:endParaRPr>
          </a:p>
        </p:txBody>
      </p:sp>
      <p:sp>
        <p:nvSpPr>
          <p:cNvPr id="5" name="Пятиугольник 4"/>
          <p:cNvSpPr/>
          <p:nvPr/>
        </p:nvSpPr>
        <p:spPr bwMode="auto">
          <a:xfrm rot="16200000">
            <a:off x="1399793" y="1461225"/>
            <a:ext cx="504059" cy="2636781"/>
          </a:xfrm>
          <a:prstGeom prst="homePlate">
            <a:avLst>
              <a:gd name="adj" fmla="val 33231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dir="168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FFFF"/>
                </a:solidFill>
              </a:rPr>
              <a:t>3</a:t>
            </a:r>
            <a:r>
              <a:rPr lang="en-US" b="1" dirty="0" smtClean="0">
                <a:solidFill>
                  <a:srgbClr val="FFFFFF"/>
                </a:solidFill>
              </a:rPr>
              <a:t>,5</a:t>
            </a:r>
            <a:r>
              <a:rPr lang="ru-RU" b="1" dirty="0" smtClean="0">
                <a:solidFill>
                  <a:srgbClr val="FFFFFF"/>
                </a:solidFill>
              </a:rPr>
              <a:t> трлн </a:t>
            </a:r>
            <a:r>
              <a:rPr lang="ru-RU" b="1" dirty="0">
                <a:solidFill>
                  <a:srgbClr val="FFFFFF"/>
                </a:solidFill>
              </a:rPr>
              <a:t>руб.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267687" y="1915520"/>
            <a:ext cx="2636780" cy="788135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88900">
              <a:prstClr val="black">
                <a:alpha val="30000"/>
              </a:prstClr>
            </a:innerShdw>
          </a:effectLst>
          <a:extLst/>
        </p:spPr>
        <p:txBody>
          <a:bodyPr lIns="35992" tIns="35992" rIns="35992" bIns="215956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200" b="1" dirty="0" smtClean="0">
                <a:solidFill>
                  <a:srgbClr val="4D4C4D"/>
                </a:solidFill>
                <a:cs typeface="Arial" pitchFamily="34" charset="0"/>
              </a:rPr>
              <a:t>Ежемесячно на площадке проводится </a:t>
            </a:r>
            <a:endParaRPr lang="ru-RU" sz="1200" b="1" dirty="0">
              <a:solidFill>
                <a:srgbClr val="4D4C4D"/>
              </a:solidFill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 bwMode="auto">
          <a:xfrm rot="16200000">
            <a:off x="4334048" y="1461224"/>
            <a:ext cx="504059" cy="2636781"/>
          </a:xfrm>
          <a:prstGeom prst="homePlate">
            <a:avLst>
              <a:gd name="adj" fmla="val 33231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dir="168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FFFF"/>
                </a:solidFill>
              </a:rPr>
              <a:t>30 000 аукционов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189720" y="1915520"/>
            <a:ext cx="2636780" cy="788135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88900">
              <a:prstClr val="black">
                <a:alpha val="30000"/>
              </a:prstClr>
            </a:innerShdw>
          </a:effectLst>
          <a:extLst/>
        </p:spPr>
        <p:txBody>
          <a:bodyPr lIns="35992" tIns="35992" rIns="35992" bIns="215956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200" b="1" dirty="0">
                <a:solidFill>
                  <a:srgbClr val="4D4C4D"/>
                </a:solidFill>
                <a:cs typeface="Arial" pitchFamily="34" charset="0"/>
              </a:rPr>
              <a:t>Экономия </a:t>
            </a:r>
            <a:r>
              <a:rPr lang="ru-RU" sz="1200" b="1" dirty="0" smtClean="0">
                <a:solidFill>
                  <a:srgbClr val="4D4C4D"/>
                </a:solidFill>
                <a:cs typeface="Arial" pitchFamily="34" charset="0"/>
              </a:rPr>
              <a:t>средств заказчиков </a:t>
            </a:r>
            <a:endParaRPr lang="ru-RU" sz="1200" b="1" dirty="0">
              <a:solidFill>
                <a:srgbClr val="4D4C4D"/>
              </a:solidFill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 bwMode="auto">
          <a:xfrm rot="16200000">
            <a:off x="7256082" y="1461224"/>
            <a:ext cx="504059" cy="2636781"/>
          </a:xfrm>
          <a:prstGeom prst="homePlate">
            <a:avLst>
              <a:gd name="adj" fmla="val 33231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dir="168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FFFF"/>
                </a:solidFill>
              </a:rPr>
              <a:t>1</a:t>
            </a:r>
            <a:r>
              <a:rPr lang="en-US" b="1" dirty="0" smtClean="0">
                <a:solidFill>
                  <a:srgbClr val="FFFFFF"/>
                </a:solidFill>
              </a:rPr>
              <a:t>6</a:t>
            </a:r>
            <a:r>
              <a:rPr lang="ru-RU" b="1" dirty="0" smtClean="0">
                <a:solidFill>
                  <a:srgbClr val="FFFFFF"/>
                </a:solidFill>
              </a:rPr>
              <a:t>0,</a:t>
            </a:r>
            <a:r>
              <a:rPr lang="en-US" b="1" smtClean="0">
                <a:solidFill>
                  <a:srgbClr val="FFFFFF"/>
                </a:solidFill>
              </a:rPr>
              <a:t>9</a:t>
            </a:r>
            <a:r>
              <a:rPr lang="ru-RU" b="1" smtClean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млрд руб.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431" y="1461088"/>
            <a:ext cx="8475003" cy="369314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 smtClean="0">
                <a:solidFill>
                  <a:srgbClr val="E4465A"/>
                </a:solidFill>
                <a:cs typeface="Arial" pitchFamily="34" charset="0"/>
              </a:rPr>
              <a:t>Показатели </a:t>
            </a:r>
            <a:r>
              <a:rPr lang="ru-RU" b="1" dirty="0">
                <a:solidFill>
                  <a:srgbClr val="E4465A"/>
                </a:solidFill>
                <a:cs typeface="Arial" pitchFamily="34" charset="0"/>
              </a:rPr>
              <a:t>РТС-тендер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568222" y="3740375"/>
            <a:ext cx="4249197" cy="673620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88900">
              <a:prstClr val="black">
                <a:alpha val="30000"/>
              </a:prstClr>
            </a:innerShdw>
          </a:effectLst>
          <a:extLst/>
        </p:spPr>
        <p:txBody>
          <a:bodyPr lIns="71986" tIns="35992" rIns="1007791" bIns="35992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200" b="1" dirty="0" smtClean="0">
                <a:solidFill>
                  <a:srgbClr val="4D4C4D"/>
                </a:solidFill>
                <a:cs typeface="Arial" pitchFamily="34" charset="0"/>
              </a:rPr>
              <a:t>Средний процент экономии</a:t>
            </a:r>
            <a:endParaRPr lang="ru-RU" sz="1200" b="1" dirty="0">
              <a:solidFill>
                <a:srgbClr val="4D4C4D"/>
              </a:solidFill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160510" y="3740375"/>
            <a:ext cx="1658465" cy="673621"/>
            <a:chOff x="7236295" y="1557338"/>
            <a:chExt cx="1658465" cy="412750"/>
          </a:xfrm>
        </p:grpSpPr>
        <p:sp>
          <p:nvSpPr>
            <p:cNvPr id="24" name="Пятиугольник 23"/>
            <p:cNvSpPr/>
            <p:nvPr/>
          </p:nvSpPr>
          <p:spPr bwMode="auto">
            <a:xfrm rot="10800000">
              <a:off x="7236295" y="1557338"/>
              <a:ext cx="1658465" cy="412750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108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25" name="Прямоугольник 23"/>
            <p:cNvSpPr>
              <a:spLocks noChangeArrowheads="1"/>
            </p:cNvSpPr>
            <p:nvPr/>
          </p:nvSpPr>
          <p:spPr bwMode="auto">
            <a:xfrm>
              <a:off x="7308304" y="1648872"/>
              <a:ext cx="1584871" cy="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ru-RU" b="1" dirty="0" smtClean="0">
                  <a:solidFill>
                    <a:srgbClr val="FFFFFF"/>
                  </a:solidFill>
                </a:rPr>
                <a:t>12%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 bwMode="auto">
          <a:xfrm>
            <a:off x="4568222" y="4547199"/>
            <a:ext cx="4249197" cy="673620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88900">
              <a:prstClr val="black">
                <a:alpha val="30000"/>
              </a:prstClr>
            </a:innerShdw>
          </a:effectLst>
          <a:extLst/>
        </p:spPr>
        <p:txBody>
          <a:bodyPr lIns="71986" tIns="35992" rIns="1007791" bIns="35992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200" b="1" dirty="0">
                <a:solidFill>
                  <a:srgbClr val="4D4C4D"/>
                </a:solidFill>
                <a:cs typeface="Arial" pitchFamily="34" charset="0"/>
              </a:rPr>
              <a:t>Зарегистрировано пользователей 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160510" y="4547199"/>
            <a:ext cx="1658465" cy="673621"/>
            <a:chOff x="7236295" y="1557338"/>
            <a:chExt cx="1658465" cy="412750"/>
          </a:xfrm>
        </p:grpSpPr>
        <p:sp>
          <p:nvSpPr>
            <p:cNvPr id="28" name="Пятиугольник 27"/>
            <p:cNvSpPr/>
            <p:nvPr/>
          </p:nvSpPr>
          <p:spPr bwMode="auto">
            <a:xfrm rot="10800000">
              <a:off x="7236295" y="1557338"/>
              <a:ext cx="1658465" cy="412750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108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29" name="Прямоугольник 23"/>
            <p:cNvSpPr>
              <a:spLocks noChangeArrowheads="1"/>
            </p:cNvSpPr>
            <p:nvPr/>
          </p:nvSpPr>
          <p:spPr bwMode="auto">
            <a:xfrm>
              <a:off x="7524328" y="1648872"/>
              <a:ext cx="1368847" cy="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ru-RU" b="1" dirty="0" smtClean="0">
                  <a:solidFill>
                    <a:srgbClr val="FFFFFF"/>
                  </a:solidFill>
                </a:rPr>
                <a:t>5</a:t>
              </a:r>
              <a:r>
                <a:rPr lang="en-US" b="1" dirty="0" smtClean="0">
                  <a:solidFill>
                    <a:srgbClr val="FFFFFF"/>
                  </a:solidFill>
                </a:rPr>
                <a:t>0</a:t>
              </a:r>
              <a:r>
                <a:rPr lang="ru-RU" b="1" dirty="0" smtClean="0">
                  <a:solidFill>
                    <a:srgbClr val="FFFFFF"/>
                  </a:solidFill>
                </a:rPr>
                <a:t>0 </a:t>
              </a:r>
              <a:r>
                <a:rPr lang="ru-RU" b="1" dirty="0">
                  <a:solidFill>
                    <a:srgbClr val="FFFFFF"/>
                  </a:solidFill>
                </a:rPr>
                <a:t>000</a:t>
              </a:r>
            </a:p>
          </p:txBody>
        </p:sp>
      </p:grpSp>
      <p:sp>
        <p:nvSpPr>
          <p:cNvPr id="30" name="Прямоугольник 29"/>
          <p:cNvSpPr/>
          <p:nvPr/>
        </p:nvSpPr>
        <p:spPr bwMode="auto">
          <a:xfrm>
            <a:off x="4568222" y="5338654"/>
            <a:ext cx="4249197" cy="673620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88900">
              <a:prstClr val="black">
                <a:alpha val="30000"/>
              </a:prstClr>
            </a:innerShdw>
          </a:effectLst>
          <a:extLst/>
        </p:spPr>
        <p:txBody>
          <a:bodyPr lIns="71986" tIns="35992" rIns="1007791" bIns="35992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200" b="1" dirty="0">
                <a:solidFill>
                  <a:srgbClr val="4D4C4D"/>
                </a:solidFill>
                <a:cs typeface="Arial" pitchFamily="34" charset="0"/>
              </a:rPr>
              <a:t>Среднее количество участников-поставщиков в одном тендере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7160510" y="5338652"/>
            <a:ext cx="1658465" cy="673621"/>
            <a:chOff x="7236295" y="1557338"/>
            <a:chExt cx="1658465" cy="412750"/>
          </a:xfrm>
        </p:grpSpPr>
        <p:sp>
          <p:nvSpPr>
            <p:cNvPr id="32" name="Пятиугольник 31"/>
            <p:cNvSpPr/>
            <p:nvPr/>
          </p:nvSpPr>
          <p:spPr bwMode="auto">
            <a:xfrm rot="10800000">
              <a:off x="7236295" y="1557338"/>
              <a:ext cx="1658465" cy="412750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108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33" name="Прямоугольник 23"/>
            <p:cNvSpPr>
              <a:spLocks noChangeArrowheads="1"/>
            </p:cNvSpPr>
            <p:nvPr/>
          </p:nvSpPr>
          <p:spPr bwMode="auto">
            <a:xfrm>
              <a:off x="7596336" y="1648872"/>
              <a:ext cx="1296839" cy="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ru-RU" b="1" dirty="0" smtClean="0">
                  <a:solidFill>
                    <a:srgbClr val="FFFFFF"/>
                  </a:solidFill>
                </a:rPr>
                <a:t>4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5" name="Picture 2" descr="C:\Users\Gromkova\Desktop\РТС-тендер\ПРЕЗЕНТАЦИИ\Графики круглые проценты в ПРЕЗЕНТАЦИИ ВСТАВКИ\90%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2" y="3201881"/>
            <a:ext cx="2636781" cy="209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22" grpId="0" animBg="1"/>
      <p:bldP spid="26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" y="2564904"/>
            <a:ext cx="7975800" cy="397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2850" y="342900"/>
            <a:ext cx="6481763" cy="6492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ШИРОКАЯ СЕТЬ </a:t>
            </a:r>
            <a:br>
              <a:rPr lang="ru-RU" dirty="0" smtClean="0"/>
            </a:br>
            <a:r>
              <a:rPr lang="ru-RU" dirty="0" smtClean="0"/>
              <a:t>ПРЕДСТАВИТЕЛЬСТВ</a:t>
            </a:r>
            <a:r>
              <a:rPr lang="ru-RU" dirty="0"/>
              <a:t> </a:t>
            </a:r>
            <a:r>
              <a:rPr lang="ru-RU" dirty="0" smtClean="0"/>
              <a:t>И ФИЛИАЛОВ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23849" y="1557338"/>
            <a:ext cx="8570916" cy="1439862"/>
            <a:chOff x="323849" y="1557338"/>
            <a:chExt cx="8570916" cy="1439862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323849" y="1557339"/>
              <a:ext cx="4199868" cy="413214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007791" tIns="35992" rIns="71986" bIns="35992" anchor="ctr"/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sz="1400" dirty="0">
                  <a:solidFill>
                    <a:srgbClr val="444444"/>
                  </a:solidFill>
                  <a:ea typeface="Microsoft YaHei" charset="-122"/>
                </a:rPr>
                <a:t>Филиалов</a:t>
              </a:r>
            </a:p>
          </p:txBody>
        </p:sp>
        <p:sp>
          <p:nvSpPr>
            <p:cNvPr id="4" name="Пятиугольник 3"/>
            <p:cNvSpPr/>
            <p:nvPr/>
          </p:nvSpPr>
          <p:spPr bwMode="auto">
            <a:xfrm>
              <a:off x="323851" y="1557338"/>
              <a:ext cx="942975" cy="412750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/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b="1" dirty="0">
                  <a:solidFill>
                    <a:srgbClr val="FFFFFF"/>
                  </a:solidFill>
                  <a:latin typeface="Arial" charset="0"/>
                  <a:ea typeface="Microsoft YaHei" charset="-122"/>
                </a:rPr>
                <a:t>5</a:t>
              </a: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323849" y="2070539"/>
              <a:ext cx="4199868" cy="413214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007791" tIns="35992" rIns="71986" bIns="35992" anchor="ctr"/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sz="1400" dirty="0">
                  <a:solidFill>
                    <a:srgbClr val="444444"/>
                  </a:solidFill>
                  <a:ea typeface="Microsoft YaHei" charset="-122"/>
                </a:rPr>
                <a:t>Представительств</a:t>
              </a:r>
            </a:p>
          </p:txBody>
        </p:sp>
        <p:sp>
          <p:nvSpPr>
            <p:cNvPr id="8" name="Пятиугольник 7"/>
            <p:cNvSpPr/>
            <p:nvPr/>
          </p:nvSpPr>
          <p:spPr bwMode="auto">
            <a:xfrm>
              <a:off x="323851" y="2070101"/>
              <a:ext cx="942975" cy="414338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/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b="1" dirty="0">
                  <a:solidFill>
                    <a:srgbClr val="FFFFFF"/>
                  </a:solidFill>
                  <a:latin typeface="Arial" charset="0"/>
                  <a:ea typeface="Microsoft YaHei" charset="-122"/>
                </a:rPr>
                <a:t>25</a:t>
              </a: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24293" y="2583738"/>
              <a:ext cx="4200082" cy="413214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007791" tIns="35992" rIns="71986" bIns="35992" anchor="ctr"/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sz="1400" dirty="0">
                  <a:solidFill>
                    <a:srgbClr val="444444"/>
                  </a:solidFill>
                  <a:ea typeface="Microsoft YaHei" charset="-122"/>
                </a:rPr>
                <a:t>Удостоверяющих центров</a:t>
              </a:r>
            </a:p>
          </p:txBody>
        </p:sp>
        <p:sp>
          <p:nvSpPr>
            <p:cNvPr id="10" name="Пятиугольник 9"/>
            <p:cNvSpPr/>
            <p:nvPr/>
          </p:nvSpPr>
          <p:spPr bwMode="auto">
            <a:xfrm>
              <a:off x="323851" y="2584450"/>
              <a:ext cx="942975" cy="412750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/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b="1" dirty="0">
                  <a:solidFill>
                    <a:srgbClr val="FFFFFF"/>
                  </a:solidFill>
                  <a:latin typeface="Arial" charset="0"/>
                  <a:ea typeface="Microsoft YaHei" charset="-122"/>
                </a:rPr>
                <a:t>19</a:t>
              </a: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4694239" y="1557339"/>
              <a:ext cx="4198966" cy="413214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71986" tIns="35992" rIns="1007791" bIns="35992" anchor="ctr"/>
            <a:lstStyle/>
            <a:p>
              <a:pPr algn="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sz="1400" dirty="0">
                  <a:solidFill>
                    <a:srgbClr val="444444"/>
                  </a:solidFill>
                  <a:ea typeface="Microsoft YaHei" charset="-122"/>
                </a:rPr>
                <a:t>Точек выдачи ЭП</a:t>
              </a: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4694238" y="2070539"/>
              <a:ext cx="4198937" cy="413214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71986" tIns="35992" rIns="1007791" bIns="35992" anchor="ctr"/>
            <a:lstStyle/>
            <a:p>
              <a:pPr algn="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sz="1400" dirty="0">
                  <a:solidFill>
                    <a:srgbClr val="444444"/>
                  </a:solidFill>
                  <a:ea typeface="Microsoft YaHei" charset="-122"/>
                </a:rPr>
                <a:t>Авторизованных обучающих центров</a:t>
              </a: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4694238" y="2583738"/>
              <a:ext cx="4198937" cy="413214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71986" tIns="35992" rIns="1007791" bIns="35992" anchor="ctr"/>
            <a:lstStyle/>
            <a:p>
              <a:pPr algn="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400" dirty="0">
                  <a:solidFill>
                    <a:srgbClr val="444444"/>
                  </a:solidFill>
                  <a:ea typeface="Microsoft YaHei" charset="-122"/>
                </a:rPr>
                <a:t>Call–</a:t>
              </a:r>
              <a:r>
                <a:rPr lang="ru-RU" sz="1400" dirty="0" smtClean="0">
                  <a:solidFill>
                    <a:srgbClr val="444444"/>
                  </a:solidFill>
                  <a:ea typeface="Microsoft YaHei" charset="-122"/>
                </a:rPr>
                <a:t>центр</a:t>
              </a:r>
              <a:endParaRPr lang="ru-RU" sz="1400" dirty="0">
                <a:solidFill>
                  <a:srgbClr val="444444"/>
                </a:solidFill>
                <a:ea typeface="Microsoft YaHei" charset="-122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7950202" y="1557338"/>
              <a:ext cx="944563" cy="412750"/>
              <a:chOff x="7950200" y="1557338"/>
              <a:chExt cx="944563" cy="412750"/>
            </a:xfrm>
          </p:grpSpPr>
          <p:sp>
            <p:nvSpPr>
              <p:cNvPr id="11" name="Пятиугольник 10"/>
              <p:cNvSpPr/>
              <p:nvPr/>
            </p:nvSpPr>
            <p:spPr bwMode="auto">
              <a:xfrm rot="10800000">
                <a:off x="7950200" y="1557338"/>
                <a:ext cx="944563" cy="412750"/>
              </a:xfrm>
              <a:prstGeom prst="homePlate">
                <a:avLst/>
              </a:prstGeom>
              <a:solidFill>
                <a:srgbClr val="E4465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108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anchor="ctr"/>
              <a:lstStyle/>
              <a:p>
                <a:pPr algn="ctr" defTabSz="44917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ru-RU" b="1" dirty="0">
                  <a:solidFill>
                    <a:srgbClr val="FFFFFF"/>
                  </a:solidFill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7436" name="Прямоугольник 23"/>
              <p:cNvSpPr>
                <a:spLocks noChangeArrowheads="1"/>
              </p:cNvSpPr>
              <p:nvPr/>
            </p:nvSpPr>
            <p:spPr bwMode="auto">
              <a:xfrm>
                <a:off x="8137525" y="1595438"/>
                <a:ext cx="755650" cy="349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defTabSz="44917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ru-RU" b="1" dirty="0">
                    <a:solidFill>
                      <a:srgbClr val="FFFFFF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rPr>
                  <a:t>300</a:t>
                </a: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951790" y="2070101"/>
              <a:ext cx="942975" cy="414338"/>
              <a:chOff x="7951788" y="2070100"/>
              <a:chExt cx="942975" cy="414338"/>
            </a:xfrm>
          </p:grpSpPr>
          <p:sp>
            <p:nvSpPr>
              <p:cNvPr id="12" name="Пятиугольник 11"/>
              <p:cNvSpPr/>
              <p:nvPr/>
            </p:nvSpPr>
            <p:spPr bwMode="auto">
              <a:xfrm rot="10800000">
                <a:off x="7951788" y="2070100"/>
                <a:ext cx="942975" cy="414338"/>
              </a:xfrm>
              <a:prstGeom prst="homePlate">
                <a:avLst/>
              </a:prstGeom>
              <a:solidFill>
                <a:srgbClr val="E4465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108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anchor="ctr"/>
              <a:lstStyle/>
              <a:p>
                <a:pPr algn="ctr" defTabSz="44917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ru-RU" b="1" dirty="0">
                  <a:solidFill>
                    <a:srgbClr val="FFFFFF"/>
                  </a:solidFill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7437" name="Прямоугольник 25"/>
              <p:cNvSpPr>
                <a:spLocks noChangeArrowheads="1"/>
              </p:cNvSpPr>
              <p:nvPr/>
            </p:nvSpPr>
            <p:spPr bwMode="auto">
              <a:xfrm>
                <a:off x="8137525" y="2103438"/>
                <a:ext cx="755650" cy="349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defTabSz="44917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ru-RU" b="1" dirty="0">
                    <a:solidFill>
                      <a:srgbClr val="FFFFFF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rPr>
                  <a:t>150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7950202" y="2584450"/>
              <a:ext cx="944563" cy="412750"/>
              <a:chOff x="7950200" y="2584450"/>
              <a:chExt cx="944563" cy="412750"/>
            </a:xfrm>
          </p:grpSpPr>
          <p:sp>
            <p:nvSpPr>
              <p:cNvPr id="13" name="Пятиугольник 12"/>
              <p:cNvSpPr/>
              <p:nvPr/>
            </p:nvSpPr>
            <p:spPr bwMode="auto">
              <a:xfrm rot="10800000">
                <a:off x="7950200" y="2584450"/>
                <a:ext cx="944563" cy="412750"/>
              </a:xfrm>
              <a:prstGeom prst="homePlate">
                <a:avLst/>
              </a:prstGeom>
              <a:solidFill>
                <a:srgbClr val="E4465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108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anchor="ctr"/>
              <a:lstStyle/>
              <a:p>
                <a:pPr algn="ctr" defTabSz="44917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ru-RU" b="1" dirty="0">
                  <a:solidFill>
                    <a:srgbClr val="FFFFFF"/>
                  </a:solidFill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7438" name="Прямоугольник 26"/>
              <p:cNvSpPr>
                <a:spLocks noChangeArrowheads="1"/>
              </p:cNvSpPr>
              <p:nvPr/>
            </p:nvSpPr>
            <p:spPr bwMode="auto">
              <a:xfrm>
                <a:off x="8137525" y="2617788"/>
                <a:ext cx="755650" cy="349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defTabSz="449171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ru-RU" b="1" dirty="0">
                    <a:solidFill>
                      <a:srgbClr val="FFFFFF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rPr>
                  <a:t>24/7</a:t>
                </a:r>
              </a:p>
            </p:txBody>
          </p:sp>
        </p:grp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933056"/>
            <a:ext cx="542635" cy="33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058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517144" y="4064441"/>
            <a:ext cx="2830720" cy="732711"/>
            <a:chOff x="538866" y="4295998"/>
            <a:chExt cx="2629905" cy="732711"/>
          </a:xfrm>
        </p:grpSpPr>
        <p:pic>
          <p:nvPicPr>
            <p:cNvPr id="28" name="Рисунок 18" descr="10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1" t="50074" r="75835" b="40401"/>
            <a:stretch/>
          </p:blipFill>
          <p:spPr bwMode="auto">
            <a:xfrm>
              <a:off x="2117846" y="4295998"/>
              <a:ext cx="1050925" cy="7196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9" name="Прямоугольник 19"/>
            <p:cNvSpPr>
              <a:spLocks noChangeArrowheads="1"/>
            </p:cNvSpPr>
            <p:nvPr/>
          </p:nvSpPr>
          <p:spPr bwMode="auto">
            <a:xfrm>
              <a:off x="538866" y="4307984"/>
              <a:ext cx="1664262" cy="7207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ru-RU" altLang="ru-RU" dirty="0">
                  <a:solidFill>
                    <a:srgbClr val="444444"/>
                  </a:solidFill>
                  <a:ea typeface="Arial Unicode MS" panose="020B0604020202020204" pitchFamily="34" charset="-128"/>
                </a:rPr>
                <a:t>Персональный календарь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175375" y="2577678"/>
            <a:ext cx="2731700" cy="923330"/>
            <a:chOff x="6076540" y="2438295"/>
            <a:chExt cx="2731700" cy="92333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849429" y="2438295"/>
              <a:ext cx="195881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E4465A"/>
                  </a:solidFill>
                </a:rPr>
                <a:t>Предоставление статистической информации</a:t>
              </a:r>
            </a:p>
          </p:txBody>
        </p:sp>
        <p:pic>
          <p:nvPicPr>
            <p:cNvPr id="32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38" r="32625" b="67427"/>
            <a:stretch>
              <a:fillRect/>
            </a:stretch>
          </p:blipFill>
          <p:spPr bwMode="auto">
            <a:xfrm>
              <a:off x="6076540" y="2641545"/>
              <a:ext cx="8096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6084168" y="3789040"/>
            <a:ext cx="2952328" cy="1066959"/>
            <a:chOff x="6169682" y="3663593"/>
            <a:chExt cx="2952328" cy="1066959"/>
          </a:xfrm>
        </p:grpSpPr>
        <p:sp>
          <p:nvSpPr>
            <p:cNvPr id="34" name="Прямоугольник 6"/>
            <p:cNvSpPr>
              <a:spLocks noChangeArrowheads="1"/>
            </p:cNvSpPr>
            <p:nvPr/>
          </p:nvSpPr>
          <p:spPr bwMode="auto">
            <a:xfrm>
              <a:off x="6902842" y="3663593"/>
              <a:ext cx="2219168" cy="1066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ru-RU" altLang="ru-RU" dirty="0" smtClean="0">
                  <a:solidFill>
                    <a:srgbClr val="444444"/>
                  </a:solidFill>
                  <a:ea typeface="Arial Unicode MS" panose="020B0604020202020204" pitchFamily="34" charset="-128"/>
                </a:rPr>
                <a:t>Бесплатный доступ к сервису проверки контрагентов</a:t>
              </a:r>
              <a:endParaRPr lang="ru-RU" altLang="ru-RU" dirty="0">
                <a:solidFill>
                  <a:srgbClr val="444444"/>
                </a:solidFill>
                <a:ea typeface="Arial Unicode MS" panose="020B0604020202020204" pitchFamily="34" charset="-128"/>
              </a:endParaRPr>
            </a:p>
          </p:txBody>
        </p:sp>
        <p:pic>
          <p:nvPicPr>
            <p:cNvPr id="35" name="Рисунок 25" descr="28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6" t="24619" r="78296" b="60605"/>
            <a:stretch>
              <a:fillRect/>
            </a:stretch>
          </p:blipFill>
          <p:spPr bwMode="auto">
            <a:xfrm>
              <a:off x="6169682" y="3845854"/>
              <a:ext cx="76517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5123056" y="5085184"/>
            <a:ext cx="3481392" cy="923330"/>
            <a:chOff x="5259670" y="5615465"/>
            <a:chExt cx="3481392" cy="92333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715294" y="5615465"/>
              <a:ext cx="30257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E4465A"/>
                  </a:solidFill>
                </a:rPr>
                <a:t>Уведомление о сроках выполнения регламентных действий</a:t>
              </a: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670" y="5772949"/>
              <a:ext cx="457056" cy="457056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22127" y="5157192"/>
            <a:ext cx="3414204" cy="646331"/>
            <a:chOff x="622125" y="5701151"/>
            <a:chExt cx="3414204" cy="64633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22125" y="5701151"/>
              <a:ext cx="2725737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ru-RU" dirty="0">
                  <a:solidFill>
                    <a:srgbClr val="E4465A"/>
                  </a:solidFill>
                </a:rPr>
                <a:t>Автоматизация работы </a:t>
              </a:r>
              <a:br>
                <a:rPr lang="ru-RU" dirty="0">
                  <a:solidFill>
                    <a:srgbClr val="E4465A"/>
                  </a:solidFill>
                </a:rPr>
              </a:br>
              <a:r>
                <a:rPr lang="ru-RU" dirty="0">
                  <a:solidFill>
                    <a:srgbClr val="E4465A"/>
                  </a:solidFill>
                </a:rPr>
                <a:t>с протоколами</a:t>
              </a: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920" y="5776734"/>
              <a:ext cx="611409" cy="48498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856816" y="2995241"/>
            <a:ext cx="1512243" cy="1365644"/>
            <a:chOff x="3856814" y="3556477"/>
            <a:chExt cx="1512243" cy="1365644"/>
          </a:xfrm>
        </p:grpSpPr>
        <p:sp>
          <p:nvSpPr>
            <p:cNvPr id="67" name="Овал 66"/>
            <p:cNvSpPr/>
            <p:nvPr/>
          </p:nvSpPr>
          <p:spPr bwMode="auto">
            <a:xfrm>
              <a:off x="3923226" y="3556477"/>
              <a:ext cx="1365644" cy="1365644"/>
            </a:xfrm>
            <a:prstGeom prst="ellips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ru-RU" dirty="0">
                <a:solidFill>
                  <a:srgbClr val="000000"/>
                </a:solidFill>
                <a:ea typeface="Microsoft YaHei" charset="-122"/>
              </a:endParaRPr>
            </a:p>
          </p:txBody>
        </p:sp>
        <p:sp>
          <p:nvSpPr>
            <p:cNvPr id="68" name="Прямоугольник 14"/>
            <p:cNvSpPr>
              <a:spLocks noChangeArrowheads="1"/>
            </p:cNvSpPr>
            <p:nvPr/>
          </p:nvSpPr>
          <p:spPr bwMode="auto">
            <a:xfrm>
              <a:off x="3856814" y="3976764"/>
              <a:ext cx="151224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500" b="1" dirty="0">
                  <a:solidFill>
                    <a:srgbClr val="FFFFFF"/>
                  </a:solidFill>
                </a:rPr>
                <a:t>Возможности </a:t>
              </a:r>
            </a:p>
            <a:p>
              <a:pPr algn="ctr"/>
              <a:r>
                <a:rPr lang="ru-RU" altLang="ru-RU" sz="1500" b="1" dirty="0">
                  <a:solidFill>
                    <a:srgbClr val="FFFFFF"/>
                  </a:solidFill>
                </a:rPr>
                <a:t>РТС-тендер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004048" y="1343090"/>
            <a:ext cx="3960439" cy="753982"/>
            <a:chOff x="4162563" y="1649075"/>
            <a:chExt cx="3391755" cy="753982"/>
          </a:xfrm>
        </p:grpSpPr>
        <p:sp>
          <p:nvSpPr>
            <p:cNvPr id="70" name="Freeform 17"/>
            <p:cNvSpPr>
              <a:spLocks noEditPoints="1"/>
            </p:cNvSpPr>
            <p:nvPr/>
          </p:nvSpPr>
          <p:spPr bwMode="auto">
            <a:xfrm>
              <a:off x="4162563" y="1718761"/>
              <a:ext cx="498426" cy="684296"/>
            </a:xfrm>
            <a:custGeom>
              <a:avLst/>
              <a:gdLst>
                <a:gd name="T0" fmla="*/ 11557 w 11858"/>
                <a:gd name="T1" fmla="*/ 91 h 16280"/>
                <a:gd name="T2" fmla="*/ 11809 w 11858"/>
                <a:gd name="T3" fmla="*/ 381 h 16280"/>
                <a:gd name="T4" fmla="*/ 11846 w 11858"/>
                <a:gd name="T5" fmla="*/ 15782 h 16280"/>
                <a:gd name="T6" fmla="*/ 11653 w 11858"/>
                <a:gd name="T7" fmla="*/ 16118 h 16280"/>
                <a:gd name="T8" fmla="*/ 11298 w 11858"/>
                <a:gd name="T9" fmla="*/ 16277 h 16280"/>
                <a:gd name="T10" fmla="*/ 327 w 11858"/>
                <a:gd name="T11" fmla="*/ 16205 h 16280"/>
                <a:gd name="T12" fmla="*/ 61 w 11858"/>
                <a:gd name="T13" fmla="*/ 15927 h 16280"/>
                <a:gd name="T14" fmla="*/ 7 w 11858"/>
                <a:gd name="T15" fmla="*/ 528 h 16280"/>
                <a:gd name="T16" fmla="*/ 182 w 11858"/>
                <a:gd name="T17" fmla="*/ 182 h 16280"/>
                <a:gd name="T18" fmla="*/ 529 w 11858"/>
                <a:gd name="T19" fmla="*/ 7 h 16280"/>
                <a:gd name="T20" fmla="*/ 6272 w 11858"/>
                <a:gd name="T21" fmla="*/ 12062 h 16280"/>
                <a:gd name="T22" fmla="*/ 6229 w 11858"/>
                <a:gd name="T23" fmla="*/ 11836 h 16280"/>
                <a:gd name="T24" fmla="*/ 6328 w 11858"/>
                <a:gd name="T25" fmla="*/ 11625 h 16280"/>
                <a:gd name="T26" fmla="*/ 6538 w 11858"/>
                <a:gd name="T27" fmla="*/ 11514 h 16280"/>
                <a:gd name="T28" fmla="*/ 6766 w 11858"/>
                <a:gd name="T29" fmla="*/ 11549 h 16280"/>
                <a:gd name="T30" fmla="*/ 9247 w 11858"/>
                <a:gd name="T31" fmla="*/ 10235 h 16280"/>
                <a:gd name="T32" fmla="*/ 9464 w 11858"/>
                <a:gd name="T33" fmla="*/ 10153 h 16280"/>
                <a:gd name="T34" fmla="*/ 9687 w 11858"/>
                <a:gd name="T35" fmla="*/ 10213 h 16280"/>
                <a:gd name="T36" fmla="*/ 9834 w 11858"/>
                <a:gd name="T37" fmla="*/ 10400 h 16280"/>
                <a:gd name="T38" fmla="*/ 9840 w 11858"/>
                <a:gd name="T39" fmla="*/ 10630 h 16280"/>
                <a:gd name="T40" fmla="*/ 7656 w 11858"/>
                <a:gd name="T41" fmla="*/ 13093 h 16280"/>
                <a:gd name="T42" fmla="*/ 7443 w 11858"/>
                <a:gd name="T43" fmla="*/ 13192 h 16280"/>
                <a:gd name="T44" fmla="*/ 7217 w 11858"/>
                <a:gd name="T45" fmla="*/ 13147 h 16280"/>
                <a:gd name="T46" fmla="*/ 7553 w 11858"/>
                <a:gd name="T47" fmla="*/ 10191 h 16280"/>
                <a:gd name="T48" fmla="*/ 8100 w 11858"/>
                <a:gd name="T49" fmla="*/ 10313 h 16280"/>
                <a:gd name="T50" fmla="*/ 8581 w 11858"/>
                <a:gd name="T51" fmla="*/ 10568 h 16280"/>
                <a:gd name="T52" fmla="*/ 7978 w 11858"/>
                <a:gd name="T53" fmla="*/ 10937 h 16280"/>
                <a:gd name="T54" fmla="*/ 7633 w 11858"/>
                <a:gd name="T55" fmla="*/ 10830 h 16280"/>
                <a:gd name="T56" fmla="*/ 7225 w 11858"/>
                <a:gd name="T57" fmla="*/ 10815 h 16280"/>
                <a:gd name="T58" fmla="*/ 6774 w 11858"/>
                <a:gd name="T59" fmla="*/ 10936 h 16280"/>
                <a:gd name="T60" fmla="*/ 6393 w 11858"/>
                <a:gd name="T61" fmla="*/ 11186 h 16280"/>
                <a:gd name="T62" fmla="*/ 6108 w 11858"/>
                <a:gd name="T63" fmla="*/ 11539 h 16280"/>
                <a:gd name="T64" fmla="*/ 5944 w 11858"/>
                <a:gd name="T65" fmla="*/ 11972 h 16280"/>
                <a:gd name="T66" fmla="*/ 5926 w 11858"/>
                <a:gd name="T67" fmla="*/ 12451 h 16280"/>
                <a:gd name="T68" fmla="*/ 6058 w 11858"/>
                <a:gd name="T69" fmla="*/ 12898 h 16280"/>
                <a:gd name="T70" fmla="*/ 6318 w 11858"/>
                <a:gd name="T71" fmla="*/ 13271 h 16280"/>
                <a:gd name="T72" fmla="*/ 6679 w 11858"/>
                <a:gd name="T73" fmla="*/ 13547 h 16280"/>
                <a:gd name="T74" fmla="*/ 7116 w 11858"/>
                <a:gd name="T75" fmla="*/ 13701 h 16280"/>
                <a:gd name="T76" fmla="*/ 7597 w 11858"/>
                <a:gd name="T77" fmla="*/ 13707 h 16280"/>
                <a:gd name="T78" fmla="*/ 8040 w 11858"/>
                <a:gd name="T79" fmla="*/ 13564 h 16280"/>
                <a:gd name="T80" fmla="*/ 8407 w 11858"/>
                <a:gd name="T81" fmla="*/ 13297 h 16280"/>
                <a:gd name="T82" fmla="*/ 8675 w 11858"/>
                <a:gd name="T83" fmla="*/ 12929 h 16280"/>
                <a:gd name="T84" fmla="*/ 8819 w 11858"/>
                <a:gd name="T85" fmla="*/ 12488 h 16280"/>
                <a:gd name="T86" fmla="*/ 9381 w 11858"/>
                <a:gd name="T87" fmla="*/ 11696 h 16280"/>
                <a:gd name="T88" fmla="*/ 9459 w 11858"/>
                <a:gd name="T89" fmla="*/ 12223 h 16280"/>
                <a:gd name="T90" fmla="*/ 9365 w 11858"/>
                <a:gd name="T91" fmla="*/ 12884 h 16280"/>
                <a:gd name="T92" fmla="*/ 9075 w 11858"/>
                <a:gd name="T93" fmla="*/ 13470 h 16280"/>
                <a:gd name="T94" fmla="*/ 8622 w 11858"/>
                <a:gd name="T95" fmla="*/ 13933 h 16280"/>
                <a:gd name="T96" fmla="*/ 8044 w 11858"/>
                <a:gd name="T97" fmla="*/ 14237 h 16280"/>
                <a:gd name="T98" fmla="*/ 7375 w 11858"/>
                <a:gd name="T99" fmla="*/ 14347 h 16280"/>
                <a:gd name="T100" fmla="*/ 6707 w 11858"/>
                <a:gd name="T101" fmla="*/ 14237 h 16280"/>
                <a:gd name="T102" fmla="*/ 6128 w 11858"/>
                <a:gd name="T103" fmla="*/ 13933 h 16280"/>
                <a:gd name="T104" fmla="*/ 5675 w 11858"/>
                <a:gd name="T105" fmla="*/ 13470 h 16280"/>
                <a:gd name="T106" fmla="*/ 5385 w 11858"/>
                <a:gd name="T107" fmla="*/ 12884 h 16280"/>
                <a:gd name="T108" fmla="*/ 5291 w 11858"/>
                <a:gd name="T109" fmla="*/ 12212 h 16280"/>
                <a:gd name="T110" fmla="*/ 5417 w 11858"/>
                <a:gd name="T111" fmla="*/ 11550 h 16280"/>
                <a:gd name="T112" fmla="*/ 5735 w 11858"/>
                <a:gd name="T113" fmla="*/ 10981 h 16280"/>
                <a:gd name="T114" fmla="*/ 6209 w 11858"/>
                <a:gd name="T115" fmla="*/ 10539 h 16280"/>
                <a:gd name="T116" fmla="*/ 6804 w 11858"/>
                <a:gd name="T117" fmla="*/ 10264 h 16280"/>
                <a:gd name="T118" fmla="*/ 5892 w 11858"/>
                <a:gd name="T119" fmla="*/ 8673 h 16280"/>
                <a:gd name="T120" fmla="*/ 2683 w 11858"/>
                <a:gd name="T121" fmla="*/ 4500 h 16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8" h="16280">
                  <a:moveTo>
                    <a:pt x="624" y="0"/>
                  </a:moveTo>
                  <a:lnTo>
                    <a:pt x="11234" y="0"/>
                  </a:lnTo>
                  <a:lnTo>
                    <a:pt x="11266" y="1"/>
                  </a:lnTo>
                  <a:lnTo>
                    <a:pt x="11298" y="3"/>
                  </a:lnTo>
                  <a:lnTo>
                    <a:pt x="11329" y="7"/>
                  </a:lnTo>
                  <a:lnTo>
                    <a:pt x="11360" y="12"/>
                  </a:lnTo>
                  <a:lnTo>
                    <a:pt x="11390" y="19"/>
                  </a:lnTo>
                  <a:lnTo>
                    <a:pt x="11420" y="28"/>
                  </a:lnTo>
                  <a:lnTo>
                    <a:pt x="11448" y="38"/>
                  </a:lnTo>
                  <a:lnTo>
                    <a:pt x="11477" y="49"/>
                  </a:lnTo>
                  <a:lnTo>
                    <a:pt x="11504" y="61"/>
                  </a:lnTo>
                  <a:lnTo>
                    <a:pt x="11531" y="75"/>
                  </a:lnTo>
                  <a:lnTo>
                    <a:pt x="11557" y="91"/>
                  </a:lnTo>
                  <a:lnTo>
                    <a:pt x="11583" y="107"/>
                  </a:lnTo>
                  <a:lnTo>
                    <a:pt x="11607" y="124"/>
                  </a:lnTo>
                  <a:lnTo>
                    <a:pt x="11631" y="142"/>
                  </a:lnTo>
                  <a:lnTo>
                    <a:pt x="11653" y="162"/>
                  </a:lnTo>
                  <a:lnTo>
                    <a:pt x="11676" y="182"/>
                  </a:lnTo>
                  <a:lnTo>
                    <a:pt x="11696" y="205"/>
                  </a:lnTo>
                  <a:lnTo>
                    <a:pt x="11715" y="227"/>
                  </a:lnTo>
                  <a:lnTo>
                    <a:pt x="11734" y="250"/>
                  </a:lnTo>
                  <a:lnTo>
                    <a:pt x="11751" y="275"/>
                  </a:lnTo>
                  <a:lnTo>
                    <a:pt x="11767" y="300"/>
                  </a:lnTo>
                  <a:lnTo>
                    <a:pt x="11783" y="326"/>
                  </a:lnTo>
                  <a:lnTo>
                    <a:pt x="11797" y="353"/>
                  </a:lnTo>
                  <a:lnTo>
                    <a:pt x="11809" y="381"/>
                  </a:lnTo>
                  <a:lnTo>
                    <a:pt x="11820" y="409"/>
                  </a:lnTo>
                  <a:lnTo>
                    <a:pt x="11829" y="438"/>
                  </a:lnTo>
                  <a:lnTo>
                    <a:pt x="11839" y="467"/>
                  </a:lnTo>
                  <a:lnTo>
                    <a:pt x="11846" y="498"/>
                  </a:lnTo>
                  <a:lnTo>
                    <a:pt x="11851" y="528"/>
                  </a:lnTo>
                  <a:lnTo>
                    <a:pt x="11855" y="560"/>
                  </a:lnTo>
                  <a:lnTo>
                    <a:pt x="11857" y="591"/>
                  </a:lnTo>
                  <a:lnTo>
                    <a:pt x="11858" y="623"/>
                  </a:lnTo>
                  <a:lnTo>
                    <a:pt x="11858" y="15657"/>
                  </a:lnTo>
                  <a:lnTo>
                    <a:pt x="11857" y="15689"/>
                  </a:lnTo>
                  <a:lnTo>
                    <a:pt x="11855" y="15720"/>
                  </a:lnTo>
                  <a:lnTo>
                    <a:pt x="11851" y="15752"/>
                  </a:lnTo>
                  <a:lnTo>
                    <a:pt x="11846" y="15782"/>
                  </a:lnTo>
                  <a:lnTo>
                    <a:pt x="11839" y="15813"/>
                  </a:lnTo>
                  <a:lnTo>
                    <a:pt x="11829" y="15842"/>
                  </a:lnTo>
                  <a:lnTo>
                    <a:pt x="11820" y="15871"/>
                  </a:lnTo>
                  <a:lnTo>
                    <a:pt x="11809" y="15899"/>
                  </a:lnTo>
                  <a:lnTo>
                    <a:pt x="11797" y="15927"/>
                  </a:lnTo>
                  <a:lnTo>
                    <a:pt x="11783" y="15954"/>
                  </a:lnTo>
                  <a:lnTo>
                    <a:pt x="11767" y="15980"/>
                  </a:lnTo>
                  <a:lnTo>
                    <a:pt x="11751" y="16005"/>
                  </a:lnTo>
                  <a:lnTo>
                    <a:pt x="11734" y="16030"/>
                  </a:lnTo>
                  <a:lnTo>
                    <a:pt x="11715" y="16053"/>
                  </a:lnTo>
                  <a:lnTo>
                    <a:pt x="11696" y="16075"/>
                  </a:lnTo>
                  <a:lnTo>
                    <a:pt x="11676" y="16098"/>
                  </a:lnTo>
                  <a:lnTo>
                    <a:pt x="11653" y="16118"/>
                  </a:lnTo>
                  <a:lnTo>
                    <a:pt x="11631" y="16138"/>
                  </a:lnTo>
                  <a:lnTo>
                    <a:pt x="11607" y="16156"/>
                  </a:lnTo>
                  <a:lnTo>
                    <a:pt x="11583" y="16173"/>
                  </a:lnTo>
                  <a:lnTo>
                    <a:pt x="11557" y="16189"/>
                  </a:lnTo>
                  <a:lnTo>
                    <a:pt x="11531" y="16205"/>
                  </a:lnTo>
                  <a:lnTo>
                    <a:pt x="11504" y="16219"/>
                  </a:lnTo>
                  <a:lnTo>
                    <a:pt x="11477" y="16231"/>
                  </a:lnTo>
                  <a:lnTo>
                    <a:pt x="11448" y="16242"/>
                  </a:lnTo>
                  <a:lnTo>
                    <a:pt x="11420" y="16252"/>
                  </a:lnTo>
                  <a:lnTo>
                    <a:pt x="11390" y="16261"/>
                  </a:lnTo>
                  <a:lnTo>
                    <a:pt x="11360" y="16268"/>
                  </a:lnTo>
                  <a:lnTo>
                    <a:pt x="11329" y="16273"/>
                  </a:lnTo>
                  <a:lnTo>
                    <a:pt x="11298" y="16277"/>
                  </a:lnTo>
                  <a:lnTo>
                    <a:pt x="11266" y="16279"/>
                  </a:lnTo>
                  <a:lnTo>
                    <a:pt x="11234" y="16280"/>
                  </a:lnTo>
                  <a:lnTo>
                    <a:pt x="624" y="16280"/>
                  </a:lnTo>
                  <a:lnTo>
                    <a:pt x="592" y="16279"/>
                  </a:lnTo>
                  <a:lnTo>
                    <a:pt x="560" y="16277"/>
                  </a:lnTo>
                  <a:lnTo>
                    <a:pt x="529" y="16273"/>
                  </a:lnTo>
                  <a:lnTo>
                    <a:pt x="498" y="16268"/>
                  </a:lnTo>
                  <a:lnTo>
                    <a:pt x="468" y="16261"/>
                  </a:lnTo>
                  <a:lnTo>
                    <a:pt x="438" y="16252"/>
                  </a:lnTo>
                  <a:lnTo>
                    <a:pt x="410" y="16242"/>
                  </a:lnTo>
                  <a:lnTo>
                    <a:pt x="381" y="16231"/>
                  </a:lnTo>
                  <a:lnTo>
                    <a:pt x="354" y="16219"/>
                  </a:lnTo>
                  <a:lnTo>
                    <a:pt x="327" y="16205"/>
                  </a:lnTo>
                  <a:lnTo>
                    <a:pt x="301" y="16189"/>
                  </a:lnTo>
                  <a:lnTo>
                    <a:pt x="275" y="16173"/>
                  </a:lnTo>
                  <a:lnTo>
                    <a:pt x="251" y="16156"/>
                  </a:lnTo>
                  <a:lnTo>
                    <a:pt x="227" y="16138"/>
                  </a:lnTo>
                  <a:lnTo>
                    <a:pt x="205" y="16118"/>
                  </a:lnTo>
                  <a:lnTo>
                    <a:pt x="182" y="16098"/>
                  </a:lnTo>
                  <a:lnTo>
                    <a:pt x="162" y="16075"/>
                  </a:lnTo>
                  <a:lnTo>
                    <a:pt x="143" y="16053"/>
                  </a:lnTo>
                  <a:lnTo>
                    <a:pt x="124" y="16030"/>
                  </a:lnTo>
                  <a:lnTo>
                    <a:pt x="107" y="16005"/>
                  </a:lnTo>
                  <a:lnTo>
                    <a:pt x="91" y="15980"/>
                  </a:lnTo>
                  <a:lnTo>
                    <a:pt x="75" y="15954"/>
                  </a:lnTo>
                  <a:lnTo>
                    <a:pt x="61" y="15927"/>
                  </a:lnTo>
                  <a:lnTo>
                    <a:pt x="49" y="15899"/>
                  </a:lnTo>
                  <a:lnTo>
                    <a:pt x="38" y="15871"/>
                  </a:lnTo>
                  <a:lnTo>
                    <a:pt x="29" y="15842"/>
                  </a:lnTo>
                  <a:lnTo>
                    <a:pt x="19" y="15813"/>
                  </a:lnTo>
                  <a:lnTo>
                    <a:pt x="12" y="15782"/>
                  </a:lnTo>
                  <a:lnTo>
                    <a:pt x="7" y="15752"/>
                  </a:lnTo>
                  <a:lnTo>
                    <a:pt x="3" y="15720"/>
                  </a:lnTo>
                  <a:lnTo>
                    <a:pt x="1" y="15689"/>
                  </a:lnTo>
                  <a:lnTo>
                    <a:pt x="0" y="15657"/>
                  </a:lnTo>
                  <a:lnTo>
                    <a:pt x="0" y="623"/>
                  </a:lnTo>
                  <a:lnTo>
                    <a:pt x="1" y="591"/>
                  </a:lnTo>
                  <a:lnTo>
                    <a:pt x="3" y="560"/>
                  </a:lnTo>
                  <a:lnTo>
                    <a:pt x="7" y="528"/>
                  </a:lnTo>
                  <a:lnTo>
                    <a:pt x="12" y="498"/>
                  </a:lnTo>
                  <a:lnTo>
                    <a:pt x="19" y="467"/>
                  </a:lnTo>
                  <a:lnTo>
                    <a:pt x="29" y="438"/>
                  </a:lnTo>
                  <a:lnTo>
                    <a:pt x="38" y="409"/>
                  </a:lnTo>
                  <a:lnTo>
                    <a:pt x="49" y="381"/>
                  </a:lnTo>
                  <a:lnTo>
                    <a:pt x="61" y="353"/>
                  </a:lnTo>
                  <a:lnTo>
                    <a:pt x="75" y="326"/>
                  </a:lnTo>
                  <a:lnTo>
                    <a:pt x="91" y="300"/>
                  </a:lnTo>
                  <a:lnTo>
                    <a:pt x="107" y="275"/>
                  </a:lnTo>
                  <a:lnTo>
                    <a:pt x="124" y="250"/>
                  </a:lnTo>
                  <a:lnTo>
                    <a:pt x="143" y="227"/>
                  </a:lnTo>
                  <a:lnTo>
                    <a:pt x="162" y="205"/>
                  </a:lnTo>
                  <a:lnTo>
                    <a:pt x="182" y="182"/>
                  </a:lnTo>
                  <a:lnTo>
                    <a:pt x="205" y="162"/>
                  </a:lnTo>
                  <a:lnTo>
                    <a:pt x="227" y="142"/>
                  </a:lnTo>
                  <a:lnTo>
                    <a:pt x="251" y="124"/>
                  </a:lnTo>
                  <a:lnTo>
                    <a:pt x="275" y="107"/>
                  </a:lnTo>
                  <a:lnTo>
                    <a:pt x="301" y="91"/>
                  </a:lnTo>
                  <a:lnTo>
                    <a:pt x="327" y="75"/>
                  </a:lnTo>
                  <a:lnTo>
                    <a:pt x="354" y="61"/>
                  </a:lnTo>
                  <a:lnTo>
                    <a:pt x="381" y="49"/>
                  </a:lnTo>
                  <a:lnTo>
                    <a:pt x="410" y="38"/>
                  </a:lnTo>
                  <a:lnTo>
                    <a:pt x="438" y="28"/>
                  </a:lnTo>
                  <a:lnTo>
                    <a:pt x="468" y="19"/>
                  </a:lnTo>
                  <a:lnTo>
                    <a:pt x="498" y="12"/>
                  </a:lnTo>
                  <a:lnTo>
                    <a:pt x="529" y="7"/>
                  </a:lnTo>
                  <a:lnTo>
                    <a:pt x="560" y="3"/>
                  </a:lnTo>
                  <a:lnTo>
                    <a:pt x="592" y="1"/>
                  </a:lnTo>
                  <a:lnTo>
                    <a:pt x="624" y="0"/>
                  </a:lnTo>
                  <a:close/>
                  <a:moveTo>
                    <a:pt x="10610" y="1246"/>
                  </a:moveTo>
                  <a:lnTo>
                    <a:pt x="1248" y="1246"/>
                  </a:lnTo>
                  <a:lnTo>
                    <a:pt x="1248" y="15034"/>
                  </a:lnTo>
                  <a:lnTo>
                    <a:pt x="10610" y="15034"/>
                  </a:lnTo>
                  <a:lnTo>
                    <a:pt x="10610" y="1246"/>
                  </a:lnTo>
                  <a:close/>
                  <a:moveTo>
                    <a:pt x="6315" y="12125"/>
                  </a:moveTo>
                  <a:lnTo>
                    <a:pt x="6303" y="12110"/>
                  </a:lnTo>
                  <a:lnTo>
                    <a:pt x="6292" y="12095"/>
                  </a:lnTo>
                  <a:lnTo>
                    <a:pt x="6282" y="12079"/>
                  </a:lnTo>
                  <a:lnTo>
                    <a:pt x="6272" y="12062"/>
                  </a:lnTo>
                  <a:lnTo>
                    <a:pt x="6263" y="12046"/>
                  </a:lnTo>
                  <a:lnTo>
                    <a:pt x="6256" y="12030"/>
                  </a:lnTo>
                  <a:lnTo>
                    <a:pt x="6249" y="12013"/>
                  </a:lnTo>
                  <a:lnTo>
                    <a:pt x="6243" y="11995"/>
                  </a:lnTo>
                  <a:lnTo>
                    <a:pt x="6238" y="11978"/>
                  </a:lnTo>
                  <a:lnTo>
                    <a:pt x="6234" y="11961"/>
                  </a:lnTo>
                  <a:lnTo>
                    <a:pt x="6231" y="11943"/>
                  </a:lnTo>
                  <a:lnTo>
                    <a:pt x="6228" y="11925"/>
                  </a:lnTo>
                  <a:lnTo>
                    <a:pt x="6227" y="11907"/>
                  </a:lnTo>
                  <a:lnTo>
                    <a:pt x="6226" y="11889"/>
                  </a:lnTo>
                  <a:lnTo>
                    <a:pt x="6226" y="11871"/>
                  </a:lnTo>
                  <a:lnTo>
                    <a:pt x="6227" y="11854"/>
                  </a:lnTo>
                  <a:lnTo>
                    <a:pt x="6229" y="11836"/>
                  </a:lnTo>
                  <a:lnTo>
                    <a:pt x="6232" y="11818"/>
                  </a:lnTo>
                  <a:lnTo>
                    <a:pt x="6235" y="11801"/>
                  </a:lnTo>
                  <a:lnTo>
                    <a:pt x="6239" y="11783"/>
                  </a:lnTo>
                  <a:lnTo>
                    <a:pt x="6244" y="11766"/>
                  </a:lnTo>
                  <a:lnTo>
                    <a:pt x="6250" y="11749"/>
                  </a:lnTo>
                  <a:lnTo>
                    <a:pt x="6257" y="11732"/>
                  </a:lnTo>
                  <a:lnTo>
                    <a:pt x="6265" y="11715"/>
                  </a:lnTo>
                  <a:lnTo>
                    <a:pt x="6273" y="11699"/>
                  </a:lnTo>
                  <a:lnTo>
                    <a:pt x="6283" y="11684"/>
                  </a:lnTo>
                  <a:lnTo>
                    <a:pt x="6293" y="11669"/>
                  </a:lnTo>
                  <a:lnTo>
                    <a:pt x="6304" y="11653"/>
                  </a:lnTo>
                  <a:lnTo>
                    <a:pt x="6316" y="11639"/>
                  </a:lnTo>
                  <a:lnTo>
                    <a:pt x="6328" y="11625"/>
                  </a:lnTo>
                  <a:lnTo>
                    <a:pt x="6342" y="11612"/>
                  </a:lnTo>
                  <a:lnTo>
                    <a:pt x="6356" y="11600"/>
                  </a:lnTo>
                  <a:lnTo>
                    <a:pt x="6371" y="11587"/>
                  </a:lnTo>
                  <a:lnTo>
                    <a:pt x="6387" y="11576"/>
                  </a:lnTo>
                  <a:lnTo>
                    <a:pt x="6402" y="11566"/>
                  </a:lnTo>
                  <a:lnTo>
                    <a:pt x="6418" y="11556"/>
                  </a:lnTo>
                  <a:lnTo>
                    <a:pt x="6434" y="11548"/>
                  </a:lnTo>
                  <a:lnTo>
                    <a:pt x="6452" y="11539"/>
                  </a:lnTo>
                  <a:lnTo>
                    <a:pt x="6468" y="11533"/>
                  </a:lnTo>
                  <a:lnTo>
                    <a:pt x="6485" y="11527"/>
                  </a:lnTo>
                  <a:lnTo>
                    <a:pt x="6503" y="11522"/>
                  </a:lnTo>
                  <a:lnTo>
                    <a:pt x="6521" y="11518"/>
                  </a:lnTo>
                  <a:lnTo>
                    <a:pt x="6538" y="11514"/>
                  </a:lnTo>
                  <a:lnTo>
                    <a:pt x="6557" y="11512"/>
                  </a:lnTo>
                  <a:lnTo>
                    <a:pt x="6574" y="11510"/>
                  </a:lnTo>
                  <a:lnTo>
                    <a:pt x="6592" y="11510"/>
                  </a:lnTo>
                  <a:lnTo>
                    <a:pt x="6610" y="11510"/>
                  </a:lnTo>
                  <a:lnTo>
                    <a:pt x="6628" y="11511"/>
                  </a:lnTo>
                  <a:lnTo>
                    <a:pt x="6645" y="11513"/>
                  </a:lnTo>
                  <a:lnTo>
                    <a:pt x="6664" y="11515"/>
                  </a:lnTo>
                  <a:lnTo>
                    <a:pt x="6681" y="11519"/>
                  </a:lnTo>
                  <a:lnTo>
                    <a:pt x="6698" y="11523"/>
                  </a:lnTo>
                  <a:lnTo>
                    <a:pt x="6716" y="11528"/>
                  </a:lnTo>
                  <a:lnTo>
                    <a:pt x="6733" y="11534"/>
                  </a:lnTo>
                  <a:lnTo>
                    <a:pt x="6749" y="11542"/>
                  </a:lnTo>
                  <a:lnTo>
                    <a:pt x="6766" y="11549"/>
                  </a:lnTo>
                  <a:lnTo>
                    <a:pt x="6782" y="11558"/>
                  </a:lnTo>
                  <a:lnTo>
                    <a:pt x="6798" y="11567"/>
                  </a:lnTo>
                  <a:lnTo>
                    <a:pt x="6814" y="11577"/>
                  </a:lnTo>
                  <a:lnTo>
                    <a:pt x="6828" y="11588"/>
                  </a:lnTo>
                  <a:lnTo>
                    <a:pt x="6842" y="11600"/>
                  </a:lnTo>
                  <a:lnTo>
                    <a:pt x="6856" y="11613"/>
                  </a:lnTo>
                  <a:lnTo>
                    <a:pt x="6870" y="11626"/>
                  </a:lnTo>
                  <a:lnTo>
                    <a:pt x="6883" y="11640"/>
                  </a:lnTo>
                  <a:lnTo>
                    <a:pt x="7410" y="12257"/>
                  </a:lnTo>
                  <a:lnTo>
                    <a:pt x="9206" y="10274"/>
                  </a:lnTo>
                  <a:lnTo>
                    <a:pt x="9220" y="10260"/>
                  </a:lnTo>
                  <a:lnTo>
                    <a:pt x="9233" y="10247"/>
                  </a:lnTo>
                  <a:lnTo>
                    <a:pt x="9247" y="10235"/>
                  </a:lnTo>
                  <a:lnTo>
                    <a:pt x="9262" y="10224"/>
                  </a:lnTo>
                  <a:lnTo>
                    <a:pt x="9278" y="10213"/>
                  </a:lnTo>
                  <a:lnTo>
                    <a:pt x="9293" y="10203"/>
                  </a:lnTo>
                  <a:lnTo>
                    <a:pt x="9309" y="10194"/>
                  </a:lnTo>
                  <a:lnTo>
                    <a:pt x="9326" y="10186"/>
                  </a:lnTo>
                  <a:lnTo>
                    <a:pt x="9342" y="10179"/>
                  </a:lnTo>
                  <a:lnTo>
                    <a:pt x="9359" y="10173"/>
                  </a:lnTo>
                  <a:lnTo>
                    <a:pt x="9376" y="10167"/>
                  </a:lnTo>
                  <a:lnTo>
                    <a:pt x="9393" y="10163"/>
                  </a:lnTo>
                  <a:lnTo>
                    <a:pt x="9411" y="10159"/>
                  </a:lnTo>
                  <a:lnTo>
                    <a:pt x="9429" y="10156"/>
                  </a:lnTo>
                  <a:lnTo>
                    <a:pt x="9446" y="10154"/>
                  </a:lnTo>
                  <a:lnTo>
                    <a:pt x="9464" y="10153"/>
                  </a:lnTo>
                  <a:lnTo>
                    <a:pt x="9482" y="10152"/>
                  </a:lnTo>
                  <a:lnTo>
                    <a:pt x="9500" y="10153"/>
                  </a:lnTo>
                  <a:lnTo>
                    <a:pt x="9517" y="10154"/>
                  </a:lnTo>
                  <a:lnTo>
                    <a:pt x="9536" y="10156"/>
                  </a:lnTo>
                  <a:lnTo>
                    <a:pt x="9553" y="10159"/>
                  </a:lnTo>
                  <a:lnTo>
                    <a:pt x="9571" y="10162"/>
                  </a:lnTo>
                  <a:lnTo>
                    <a:pt x="9589" y="10167"/>
                  </a:lnTo>
                  <a:lnTo>
                    <a:pt x="9606" y="10172"/>
                  </a:lnTo>
                  <a:lnTo>
                    <a:pt x="9622" y="10179"/>
                  </a:lnTo>
                  <a:lnTo>
                    <a:pt x="9639" y="10186"/>
                  </a:lnTo>
                  <a:lnTo>
                    <a:pt x="9656" y="10194"/>
                  </a:lnTo>
                  <a:lnTo>
                    <a:pt x="9672" y="10203"/>
                  </a:lnTo>
                  <a:lnTo>
                    <a:pt x="9687" y="10213"/>
                  </a:lnTo>
                  <a:lnTo>
                    <a:pt x="9704" y="10224"/>
                  </a:lnTo>
                  <a:lnTo>
                    <a:pt x="9718" y="10235"/>
                  </a:lnTo>
                  <a:lnTo>
                    <a:pt x="9733" y="10248"/>
                  </a:lnTo>
                  <a:lnTo>
                    <a:pt x="9746" y="10261"/>
                  </a:lnTo>
                  <a:lnTo>
                    <a:pt x="9760" y="10275"/>
                  </a:lnTo>
                  <a:lnTo>
                    <a:pt x="9772" y="10289"/>
                  </a:lnTo>
                  <a:lnTo>
                    <a:pt x="9783" y="10304"/>
                  </a:lnTo>
                  <a:lnTo>
                    <a:pt x="9794" y="10319"/>
                  </a:lnTo>
                  <a:lnTo>
                    <a:pt x="9804" y="10335"/>
                  </a:lnTo>
                  <a:lnTo>
                    <a:pt x="9813" y="10350"/>
                  </a:lnTo>
                  <a:lnTo>
                    <a:pt x="9821" y="10367"/>
                  </a:lnTo>
                  <a:lnTo>
                    <a:pt x="9828" y="10384"/>
                  </a:lnTo>
                  <a:lnTo>
                    <a:pt x="9834" y="10400"/>
                  </a:lnTo>
                  <a:lnTo>
                    <a:pt x="9840" y="10417"/>
                  </a:lnTo>
                  <a:lnTo>
                    <a:pt x="9844" y="10434"/>
                  </a:lnTo>
                  <a:lnTo>
                    <a:pt x="9848" y="10452"/>
                  </a:lnTo>
                  <a:lnTo>
                    <a:pt x="9851" y="10470"/>
                  </a:lnTo>
                  <a:lnTo>
                    <a:pt x="9853" y="10487"/>
                  </a:lnTo>
                  <a:lnTo>
                    <a:pt x="9854" y="10506"/>
                  </a:lnTo>
                  <a:lnTo>
                    <a:pt x="9856" y="10523"/>
                  </a:lnTo>
                  <a:lnTo>
                    <a:pt x="9856" y="10541"/>
                  </a:lnTo>
                  <a:lnTo>
                    <a:pt x="9853" y="10559"/>
                  </a:lnTo>
                  <a:lnTo>
                    <a:pt x="9851" y="10577"/>
                  </a:lnTo>
                  <a:lnTo>
                    <a:pt x="9848" y="10594"/>
                  </a:lnTo>
                  <a:lnTo>
                    <a:pt x="9845" y="10612"/>
                  </a:lnTo>
                  <a:lnTo>
                    <a:pt x="9840" y="10630"/>
                  </a:lnTo>
                  <a:lnTo>
                    <a:pt x="9835" y="10646"/>
                  </a:lnTo>
                  <a:lnTo>
                    <a:pt x="9828" y="10663"/>
                  </a:lnTo>
                  <a:lnTo>
                    <a:pt x="9821" y="10681"/>
                  </a:lnTo>
                  <a:lnTo>
                    <a:pt x="9813" y="10697"/>
                  </a:lnTo>
                  <a:lnTo>
                    <a:pt x="9804" y="10713"/>
                  </a:lnTo>
                  <a:lnTo>
                    <a:pt x="9794" y="10729"/>
                  </a:lnTo>
                  <a:lnTo>
                    <a:pt x="9783" y="10744"/>
                  </a:lnTo>
                  <a:lnTo>
                    <a:pt x="9772" y="10759"/>
                  </a:lnTo>
                  <a:lnTo>
                    <a:pt x="9759" y="10773"/>
                  </a:lnTo>
                  <a:lnTo>
                    <a:pt x="7693" y="13055"/>
                  </a:lnTo>
                  <a:lnTo>
                    <a:pt x="7682" y="13068"/>
                  </a:lnTo>
                  <a:lnTo>
                    <a:pt x="7670" y="13081"/>
                  </a:lnTo>
                  <a:lnTo>
                    <a:pt x="7656" y="13093"/>
                  </a:lnTo>
                  <a:lnTo>
                    <a:pt x="7643" y="13105"/>
                  </a:lnTo>
                  <a:lnTo>
                    <a:pt x="7629" y="13118"/>
                  </a:lnTo>
                  <a:lnTo>
                    <a:pt x="7614" y="13129"/>
                  </a:lnTo>
                  <a:lnTo>
                    <a:pt x="7597" y="13139"/>
                  </a:lnTo>
                  <a:lnTo>
                    <a:pt x="7581" y="13148"/>
                  </a:lnTo>
                  <a:lnTo>
                    <a:pt x="7565" y="13157"/>
                  </a:lnTo>
                  <a:lnTo>
                    <a:pt x="7548" y="13164"/>
                  </a:lnTo>
                  <a:lnTo>
                    <a:pt x="7531" y="13172"/>
                  </a:lnTo>
                  <a:lnTo>
                    <a:pt x="7514" y="13178"/>
                  </a:lnTo>
                  <a:lnTo>
                    <a:pt x="7496" y="13183"/>
                  </a:lnTo>
                  <a:lnTo>
                    <a:pt x="7479" y="13187"/>
                  </a:lnTo>
                  <a:lnTo>
                    <a:pt x="7461" y="13190"/>
                  </a:lnTo>
                  <a:lnTo>
                    <a:pt x="7443" y="13192"/>
                  </a:lnTo>
                  <a:lnTo>
                    <a:pt x="7425" y="13194"/>
                  </a:lnTo>
                  <a:lnTo>
                    <a:pt x="7408" y="13195"/>
                  </a:lnTo>
                  <a:lnTo>
                    <a:pt x="7389" y="13195"/>
                  </a:lnTo>
                  <a:lnTo>
                    <a:pt x="7372" y="13194"/>
                  </a:lnTo>
                  <a:lnTo>
                    <a:pt x="7354" y="13192"/>
                  </a:lnTo>
                  <a:lnTo>
                    <a:pt x="7336" y="13189"/>
                  </a:lnTo>
                  <a:lnTo>
                    <a:pt x="7318" y="13186"/>
                  </a:lnTo>
                  <a:lnTo>
                    <a:pt x="7301" y="13182"/>
                  </a:lnTo>
                  <a:lnTo>
                    <a:pt x="7283" y="13176"/>
                  </a:lnTo>
                  <a:lnTo>
                    <a:pt x="7267" y="13171"/>
                  </a:lnTo>
                  <a:lnTo>
                    <a:pt x="7250" y="13163"/>
                  </a:lnTo>
                  <a:lnTo>
                    <a:pt x="7233" y="13155"/>
                  </a:lnTo>
                  <a:lnTo>
                    <a:pt x="7217" y="13147"/>
                  </a:lnTo>
                  <a:lnTo>
                    <a:pt x="7202" y="13138"/>
                  </a:lnTo>
                  <a:lnTo>
                    <a:pt x="7187" y="13128"/>
                  </a:lnTo>
                  <a:lnTo>
                    <a:pt x="7171" y="13117"/>
                  </a:lnTo>
                  <a:lnTo>
                    <a:pt x="7157" y="13104"/>
                  </a:lnTo>
                  <a:lnTo>
                    <a:pt x="7143" y="13092"/>
                  </a:lnTo>
                  <a:lnTo>
                    <a:pt x="7129" y="13079"/>
                  </a:lnTo>
                  <a:lnTo>
                    <a:pt x="7117" y="13065"/>
                  </a:lnTo>
                  <a:lnTo>
                    <a:pt x="6315" y="12125"/>
                  </a:lnTo>
                  <a:close/>
                  <a:moveTo>
                    <a:pt x="7375" y="10184"/>
                  </a:moveTo>
                  <a:lnTo>
                    <a:pt x="7420" y="10184"/>
                  </a:lnTo>
                  <a:lnTo>
                    <a:pt x="7465" y="10186"/>
                  </a:lnTo>
                  <a:lnTo>
                    <a:pt x="7509" y="10188"/>
                  </a:lnTo>
                  <a:lnTo>
                    <a:pt x="7553" y="10191"/>
                  </a:lnTo>
                  <a:lnTo>
                    <a:pt x="7597" y="10195"/>
                  </a:lnTo>
                  <a:lnTo>
                    <a:pt x="7640" y="10200"/>
                  </a:lnTo>
                  <a:lnTo>
                    <a:pt x="7684" y="10207"/>
                  </a:lnTo>
                  <a:lnTo>
                    <a:pt x="7727" y="10214"/>
                  </a:lnTo>
                  <a:lnTo>
                    <a:pt x="7769" y="10222"/>
                  </a:lnTo>
                  <a:lnTo>
                    <a:pt x="7812" y="10230"/>
                  </a:lnTo>
                  <a:lnTo>
                    <a:pt x="7854" y="10239"/>
                  </a:lnTo>
                  <a:lnTo>
                    <a:pt x="7896" y="10249"/>
                  </a:lnTo>
                  <a:lnTo>
                    <a:pt x="7937" y="10260"/>
                  </a:lnTo>
                  <a:lnTo>
                    <a:pt x="7978" y="10273"/>
                  </a:lnTo>
                  <a:lnTo>
                    <a:pt x="8019" y="10285"/>
                  </a:lnTo>
                  <a:lnTo>
                    <a:pt x="8059" y="10299"/>
                  </a:lnTo>
                  <a:lnTo>
                    <a:pt x="8100" y="10313"/>
                  </a:lnTo>
                  <a:lnTo>
                    <a:pt x="8138" y="10329"/>
                  </a:lnTo>
                  <a:lnTo>
                    <a:pt x="8178" y="10344"/>
                  </a:lnTo>
                  <a:lnTo>
                    <a:pt x="8217" y="10361"/>
                  </a:lnTo>
                  <a:lnTo>
                    <a:pt x="8256" y="10379"/>
                  </a:lnTo>
                  <a:lnTo>
                    <a:pt x="8293" y="10397"/>
                  </a:lnTo>
                  <a:lnTo>
                    <a:pt x="8331" y="10415"/>
                  </a:lnTo>
                  <a:lnTo>
                    <a:pt x="8368" y="10435"/>
                  </a:lnTo>
                  <a:lnTo>
                    <a:pt x="8404" y="10456"/>
                  </a:lnTo>
                  <a:lnTo>
                    <a:pt x="8441" y="10476"/>
                  </a:lnTo>
                  <a:lnTo>
                    <a:pt x="8477" y="10499"/>
                  </a:lnTo>
                  <a:lnTo>
                    <a:pt x="8512" y="10521"/>
                  </a:lnTo>
                  <a:lnTo>
                    <a:pt x="8547" y="10544"/>
                  </a:lnTo>
                  <a:lnTo>
                    <a:pt x="8581" y="10568"/>
                  </a:lnTo>
                  <a:lnTo>
                    <a:pt x="8615" y="10592"/>
                  </a:lnTo>
                  <a:lnTo>
                    <a:pt x="8648" y="10618"/>
                  </a:lnTo>
                  <a:lnTo>
                    <a:pt x="8216" y="11072"/>
                  </a:lnTo>
                  <a:lnTo>
                    <a:pt x="8193" y="11057"/>
                  </a:lnTo>
                  <a:lnTo>
                    <a:pt x="8171" y="11042"/>
                  </a:lnTo>
                  <a:lnTo>
                    <a:pt x="8148" y="11028"/>
                  </a:lnTo>
                  <a:lnTo>
                    <a:pt x="8124" y="11013"/>
                  </a:lnTo>
                  <a:lnTo>
                    <a:pt x="8101" y="10999"/>
                  </a:lnTo>
                  <a:lnTo>
                    <a:pt x="8076" y="10986"/>
                  </a:lnTo>
                  <a:lnTo>
                    <a:pt x="8053" y="10974"/>
                  </a:lnTo>
                  <a:lnTo>
                    <a:pt x="8028" y="10961"/>
                  </a:lnTo>
                  <a:lnTo>
                    <a:pt x="8003" y="10948"/>
                  </a:lnTo>
                  <a:lnTo>
                    <a:pt x="7978" y="10937"/>
                  </a:lnTo>
                  <a:lnTo>
                    <a:pt x="7953" y="10926"/>
                  </a:lnTo>
                  <a:lnTo>
                    <a:pt x="7927" y="10916"/>
                  </a:lnTo>
                  <a:lnTo>
                    <a:pt x="7902" y="10906"/>
                  </a:lnTo>
                  <a:lnTo>
                    <a:pt x="7876" y="10895"/>
                  </a:lnTo>
                  <a:lnTo>
                    <a:pt x="7850" y="10886"/>
                  </a:lnTo>
                  <a:lnTo>
                    <a:pt x="7823" y="10877"/>
                  </a:lnTo>
                  <a:lnTo>
                    <a:pt x="7797" y="10869"/>
                  </a:lnTo>
                  <a:lnTo>
                    <a:pt x="7770" y="10861"/>
                  </a:lnTo>
                  <a:lnTo>
                    <a:pt x="7743" y="10854"/>
                  </a:lnTo>
                  <a:lnTo>
                    <a:pt x="7715" y="10848"/>
                  </a:lnTo>
                  <a:lnTo>
                    <a:pt x="7688" y="10840"/>
                  </a:lnTo>
                  <a:lnTo>
                    <a:pt x="7660" y="10835"/>
                  </a:lnTo>
                  <a:lnTo>
                    <a:pt x="7633" y="10830"/>
                  </a:lnTo>
                  <a:lnTo>
                    <a:pt x="7605" y="10825"/>
                  </a:lnTo>
                  <a:lnTo>
                    <a:pt x="7577" y="10821"/>
                  </a:lnTo>
                  <a:lnTo>
                    <a:pt x="7548" y="10817"/>
                  </a:lnTo>
                  <a:lnTo>
                    <a:pt x="7520" y="10814"/>
                  </a:lnTo>
                  <a:lnTo>
                    <a:pt x="7491" y="10812"/>
                  </a:lnTo>
                  <a:lnTo>
                    <a:pt x="7463" y="10810"/>
                  </a:lnTo>
                  <a:lnTo>
                    <a:pt x="7433" y="10808"/>
                  </a:lnTo>
                  <a:lnTo>
                    <a:pt x="7405" y="10808"/>
                  </a:lnTo>
                  <a:lnTo>
                    <a:pt x="7375" y="10807"/>
                  </a:lnTo>
                  <a:lnTo>
                    <a:pt x="7337" y="10808"/>
                  </a:lnTo>
                  <a:lnTo>
                    <a:pt x="7300" y="10809"/>
                  </a:lnTo>
                  <a:lnTo>
                    <a:pt x="7263" y="10811"/>
                  </a:lnTo>
                  <a:lnTo>
                    <a:pt x="7225" y="10815"/>
                  </a:lnTo>
                  <a:lnTo>
                    <a:pt x="7189" y="10819"/>
                  </a:lnTo>
                  <a:lnTo>
                    <a:pt x="7153" y="10824"/>
                  </a:lnTo>
                  <a:lnTo>
                    <a:pt x="7116" y="10830"/>
                  </a:lnTo>
                  <a:lnTo>
                    <a:pt x="7081" y="10836"/>
                  </a:lnTo>
                  <a:lnTo>
                    <a:pt x="7045" y="10845"/>
                  </a:lnTo>
                  <a:lnTo>
                    <a:pt x="7010" y="10853"/>
                  </a:lnTo>
                  <a:lnTo>
                    <a:pt x="6976" y="10863"/>
                  </a:lnTo>
                  <a:lnTo>
                    <a:pt x="6941" y="10873"/>
                  </a:lnTo>
                  <a:lnTo>
                    <a:pt x="6906" y="10884"/>
                  </a:lnTo>
                  <a:lnTo>
                    <a:pt x="6873" y="10895"/>
                  </a:lnTo>
                  <a:lnTo>
                    <a:pt x="6840" y="10909"/>
                  </a:lnTo>
                  <a:lnTo>
                    <a:pt x="6806" y="10922"/>
                  </a:lnTo>
                  <a:lnTo>
                    <a:pt x="6774" y="10936"/>
                  </a:lnTo>
                  <a:lnTo>
                    <a:pt x="6742" y="10951"/>
                  </a:lnTo>
                  <a:lnTo>
                    <a:pt x="6711" y="10967"/>
                  </a:lnTo>
                  <a:lnTo>
                    <a:pt x="6679" y="10983"/>
                  </a:lnTo>
                  <a:lnTo>
                    <a:pt x="6648" y="11000"/>
                  </a:lnTo>
                  <a:lnTo>
                    <a:pt x="6618" y="11019"/>
                  </a:lnTo>
                  <a:lnTo>
                    <a:pt x="6588" y="11037"/>
                  </a:lnTo>
                  <a:lnTo>
                    <a:pt x="6559" y="11056"/>
                  </a:lnTo>
                  <a:lnTo>
                    <a:pt x="6529" y="11077"/>
                  </a:lnTo>
                  <a:lnTo>
                    <a:pt x="6502" y="11097"/>
                  </a:lnTo>
                  <a:lnTo>
                    <a:pt x="6473" y="11118"/>
                  </a:lnTo>
                  <a:lnTo>
                    <a:pt x="6446" y="11141"/>
                  </a:lnTo>
                  <a:lnTo>
                    <a:pt x="6419" y="11163"/>
                  </a:lnTo>
                  <a:lnTo>
                    <a:pt x="6393" y="11186"/>
                  </a:lnTo>
                  <a:lnTo>
                    <a:pt x="6367" y="11210"/>
                  </a:lnTo>
                  <a:lnTo>
                    <a:pt x="6343" y="11234"/>
                  </a:lnTo>
                  <a:lnTo>
                    <a:pt x="6318" y="11260"/>
                  </a:lnTo>
                  <a:lnTo>
                    <a:pt x="6294" y="11285"/>
                  </a:lnTo>
                  <a:lnTo>
                    <a:pt x="6270" y="11312"/>
                  </a:lnTo>
                  <a:lnTo>
                    <a:pt x="6248" y="11338"/>
                  </a:lnTo>
                  <a:lnTo>
                    <a:pt x="6227" y="11365"/>
                  </a:lnTo>
                  <a:lnTo>
                    <a:pt x="6205" y="11393"/>
                  </a:lnTo>
                  <a:lnTo>
                    <a:pt x="6184" y="11421"/>
                  </a:lnTo>
                  <a:lnTo>
                    <a:pt x="6164" y="11450"/>
                  </a:lnTo>
                  <a:lnTo>
                    <a:pt x="6145" y="11479"/>
                  </a:lnTo>
                  <a:lnTo>
                    <a:pt x="6126" y="11509"/>
                  </a:lnTo>
                  <a:lnTo>
                    <a:pt x="6108" y="11539"/>
                  </a:lnTo>
                  <a:lnTo>
                    <a:pt x="6091" y="11570"/>
                  </a:lnTo>
                  <a:lnTo>
                    <a:pt x="6075" y="11602"/>
                  </a:lnTo>
                  <a:lnTo>
                    <a:pt x="6058" y="11633"/>
                  </a:lnTo>
                  <a:lnTo>
                    <a:pt x="6044" y="11666"/>
                  </a:lnTo>
                  <a:lnTo>
                    <a:pt x="6030" y="11698"/>
                  </a:lnTo>
                  <a:lnTo>
                    <a:pt x="6016" y="11731"/>
                  </a:lnTo>
                  <a:lnTo>
                    <a:pt x="6003" y="11764"/>
                  </a:lnTo>
                  <a:lnTo>
                    <a:pt x="5991" y="11798"/>
                  </a:lnTo>
                  <a:lnTo>
                    <a:pt x="5980" y="11831"/>
                  </a:lnTo>
                  <a:lnTo>
                    <a:pt x="5970" y="11866"/>
                  </a:lnTo>
                  <a:lnTo>
                    <a:pt x="5961" y="11901"/>
                  </a:lnTo>
                  <a:lnTo>
                    <a:pt x="5952" y="11936"/>
                  </a:lnTo>
                  <a:lnTo>
                    <a:pt x="5944" y="11972"/>
                  </a:lnTo>
                  <a:lnTo>
                    <a:pt x="5937" y="12008"/>
                  </a:lnTo>
                  <a:lnTo>
                    <a:pt x="5931" y="12043"/>
                  </a:lnTo>
                  <a:lnTo>
                    <a:pt x="5926" y="12080"/>
                  </a:lnTo>
                  <a:lnTo>
                    <a:pt x="5922" y="12116"/>
                  </a:lnTo>
                  <a:lnTo>
                    <a:pt x="5919" y="12153"/>
                  </a:lnTo>
                  <a:lnTo>
                    <a:pt x="5917" y="12191"/>
                  </a:lnTo>
                  <a:lnTo>
                    <a:pt x="5915" y="12227"/>
                  </a:lnTo>
                  <a:lnTo>
                    <a:pt x="5915" y="12265"/>
                  </a:lnTo>
                  <a:lnTo>
                    <a:pt x="5915" y="12303"/>
                  </a:lnTo>
                  <a:lnTo>
                    <a:pt x="5917" y="12340"/>
                  </a:lnTo>
                  <a:lnTo>
                    <a:pt x="5919" y="12378"/>
                  </a:lnTo>
                  <a:lnTo>
                    <a:pt x="5922" y="12415"/>
                  </a:lnTo>
                  <a:lnTo>
                    <a:pt x="5926" y="12451"/>
                  </a:lnTo>
                  <a:lnTo>
                    <a:pt x="5931" y="12488"/>
                  </a:lnTo>
                  <a:lnTo>
                    <a:pt x="5937" y="12523"/>
                  </a:lnTo>
                  <a:lnTo>
                    <a:pt x="5944" y="12559"/>
                  </a:lnTo>
                  <a:lnTo>
                    <a:pt x="5952" y="12595"/>
                  </a:lnTo>
                  <a:lnTo>
                    <a:pt x="5961" y="12629"/>
                  </a:lnTo>
                  <a:lnTo>
                    <a:pt x="5970" y="12665"/>
                  </a:lnTo>
                  <a:lnTo>
                    <a:pt x="5980" y="12698"/>
                  </a:lnTo>
                  <a:lnTo>
                    <a:pt x="5991" y="12733"/>
                  </a:lnTo>
                  <a:lnTo>
                    <a:pt x="6003" y="12767"/>
                  </a:lnTo>
                  <a:lnTo>
                    <a:pt x="6016" y="12800"/>
                  </a:lnTo>
                  <a:lnTo>
                    <a:pt x="6030" y="12833"/>
                  </a:lnTo>
                  <a:lnTo>
                    <a:pt x="6044" y="12865"/>
                  </a:lnTo>
                  <a:lnTo>
                    <a:pt x="6058" y="12898"/>
                  </a:lnTo>
                  <a:lnTo>
                    <a:pt x="6075" y="12929"/>
                  </a:lnTo>
                  <a:lnTo>
                    <a:pt x="6091" y="12960"/>
                  </a:lnTo>
                  <a:lnTo>
                    <a:pt x="6108" y="12991"/>
                  </a:lnTo>
                  <a:lnTo>
                    <a:pt x="6126" y="13021"/>
                  </a:lnTo>
                  <a:lnTo>
                    <a:pt x="6145" y="13051"/>
                  </a:lnTo>
                  <a:lnTo>
                    <a:pt x="6164" y="13081"/>
                  </a:lnTo>
                  <a:lnTo>
                    <a:pt x="6184" y="13109"/>
                  </a:lnTo>
                  <a:lnTo>
                    <a:pt x="6205" y="13138"/>
                  </a:lnTo>
                  <a:lnTo>
                    <a:pt x="6227" y="13165"/>
                  </a:lnTo>
                  <a:lnTo>
                    <a:pt x="6248" y="13193"/>
                  </a:lnTo>
                  <a:lnTo>
                    <a:pt x="6270" y="13219"/>
                  </a:lnTo>
                  <a:lnTo>
                    <a:pt x="6294" y="13246"/>
                  </a:lnTo>
                  <a:lnTo>
                    <a:pt x="6318" y="13271"/>
                  </a:lnTo>
                  <a:lnTo>
                    <a:pt x="6343" y="13297"/>
                  </a:lnTo>
                  <a:lnTo>
                    <a:pt x="6367" y="13321"/>
                  </a:lnTo>
                  <a:lnTo>
                    <a:pt x="6393" y="13345"/>
                  </a:lnTo>
                  <a:lnTo>
                    <a:pt x="6419" y="13368"/>
                  </a:lnTo>
                  <a:lnTo>
                    <a:pt x="6446" y="13390"/>
                  </a:lnTo>
                  <a:lnTo>
                    <a:pt x="6473" y="13413"/>
                  </a:lnTo>
                  <a:lnTo>
                    <a:pt x="6502" y="13434"/>
                  </a:lnTo>
                  <a:lnTo>
                    <a:pt x="6529" y="13454"/>
                  </a:lnTo>
                  <a:lnTo>
                    <a:pt x="6559" y="13475"/>
                  </a:lnTo>
                  <a:lnTo>
                    <a:pt x="6588" y="13494"/>
                  </a:lnTo>
                  <a:lnTo>
                    <a:pt x="6618" y="13512"/>
                  </a:lnTo>
                  <a:lnTo>
                    <a:pt x="6648" y="13530"/>
                  </a:lnTo>
                  <a:lnTo>
                    <a:pt x="6679" y="13547"/>
                  </a:lnTo>
                  <a:lnTo>
                    <a:pt x="6711" y="13564"/>
                  </a:lnTo>
                  <a:lnTo>
                    <a:pt x="6742" y="13580"/>
                  </a:lnTo>
                  <a:lnTo>
                    <a:pt x="6774" y="13595"/>
                  </a:lnTo>
                  <a:lnTo>
                    <a:pt x="6806" y="13609"/>
                  </a:lnTo>
                  <a:lnTo>
                    <a:pt x="6840" y="13622"/>
                  </a:lnTo>
                  <a:lnTo>
                    <a:pt x="6873" y="13635"/>
                  </a:lnTo>
                  <a:lnTo>
                    <a:pt x="6906" y="13647"/>
                  </a:lnTo>
                  <a:lnTo>
                    <a:pt x="6941" y="13658"/>
                  </a:lnTo>
                  <a:lnTo>
                    <a:pt x="6976" y="13668"/>
                  </a:lnTo>
                  <a:lnTo>
                    <a:pt x="7010" y="13677"/>
                  </a:lnTo>
                  <a:lnTo>
                    <a:pt x="7045" y="13686"/>
                  </a:lnTo>
                  <a:lnTo>
                    <a:pt x="7081" y="13694"/>
                  </a:lnTo>
                  <a:lnTo>
                    <a:pt x="7116" y="13701"/>
                  </a:lnTo>
                  <a:lnTo>
                    <a:pt x="7153" y="13707"/>
                  </a:lnTo>
                  <a:lnTo>
                    <a:pt x="7189" y="13712"/>
                  </a:lnTo>
                  <a:lnTo>
                    <a:pt x="7225" y="13716"/>
                  </a:lnTo>
                  <a:lnTo>
                    <a:pt x="7263" y="13719"/>
                  </a:lnTo>
                  <a:lnTo>
                    <a:pt x="7300" y="13721"/>
                  </a:lnTo>
                  <a:lnTo>
                    <a:pt x="7337" y="13723"/>
                  </a:lnTo>
                  <a:lnTo>
                    <a:pt x="7375" y="13723"/>
                  </a:lnTo>
                  <a:lnTo>
                    <a:pt x="7413" y="13723"/>
                  </a:lnTo>
                  <a:lnTo>
                    <a:pt x="7450" y="13721"/>
                  </a:lnTo>
                  <a:lnTo>
                    <a:pt x="7487" y="13719"/>
                  </a:lnTo>
                  <a:lnTo>
                    <a:pt x="7524" y="13716"/>
                  </a:lnTo>
                  <a:lnTo>
                    <a:pt x="7561" y="13712"/>
                  </a:lnTo>
                  <a:lnTo>
                    <a:pt x="7597" y="13707"/>
                  </a:lnTo>
                  <a:lnTo>
                    <a:pt x="7634" y="13701"/>
                  </a:lnTo>
                  <a:lnTo>
                    <a:pt x="7670" y="13694"/>
                  </a:lnTo>
                  <a:lnTo>
                    <a:pt x="7705" y="13686"/>
                  </a:lnTo>
                  <a:lnTo>
                    <a:pt x="7740" y="13677"/>
                  </a:lnTo>
                  <a:lnTo>
                    <a:pt x="7775" y="13668"/>
                  </a:lnTo>
                  <a:lnTo>
                    <a:pt x="7809" y="13658"/>
                  </a:lnTo>
                  <a:lnTo>
                    <a:pt x="7844" y="13647"/>
                  </a:lnTo>
                  <a:lnTo>
                    <a:pt x="7877" y="13635"/>
                  </a:lnTo>
                  <a:lnTo>
                    <a:pt x="7910" y="13622"/>
                  </a:lnTo>
                  <a:lnTo>
                    <a:pt x="7944" y="13609"/>
                  </a:lnTo>
                  <a:lnTo>
                    <a:pt x="7976" y="13595"/>
                  </a:lnTo>
                  <a:lnTo>
                    <a:pt x="8008" y="13580"/>
                  </a:lnTo>
                  <a:lnTo>
                    <a:pt x="8040" y="13564"/>
                  </a:lnTo>
                  <a:lnTo>
                    <a:pt x="8071" y="13547"/>
                  </a:lnTo>
                  <a:lnTo>
                    <a:pt x="8102" y="13530"/>
                  </a:lnTo>
                  <a:lnTo>
                    <a:pt x="8132" y="13512"/>
                  </a:lnTo>
                  <a:lnTo>
                    <a:pt x="8162" y="13494"/>
                  </a:lnTo>
                  <a:lnTo>
                    <a:pt x="8191" y="13475"/>
                  </a:lnTo>
                  <a:lnTo>
                    <a:pt x="8221" y="13454"/>
                  </a:lnTo>
                  <a:lnTo>
                    <a:pt x="8248" y="13434"/>
                  </a:lnTo>
                  <a:lnTo>
                    <a:pt x="8277" y="13413"/>
                  </a:lnTo>
                  <a:lnTo>
                    <a:pt x="8304" y="13390"/>
                  </a:lnTo>
                  <a:lnTo>
                    <a:pt x="8331" y="13368"/>
                  </a:lnTo>
                  <a:lnTo>
                    <a:pt x="8356" y="13345"/>
                  </a:lnTo>
                  <a:lnTo>
                    <a:pt x="8383" y="13321"/>
                  </a:lnTo>
                  <a:lnTo>
                    <a:pt x="8407" y="13297"/>
                  </a:lnTo>
                  <a:lnTo>
                    <a:pt x="8432" y="13271"/>
                  </a:lnTo>
                  <a:lnTo>
                    <a:pt x="8456" y="13246"/>
                  </a:lnTo>
                  <a:lnTo>
                    <a:pt x="8480" y="13219"/>
                  </a:lnTo>
                  <a:lnTo>
                    <a:pt x="8502" y="13193"/>
                  </a:lnTo>
                  <a:lnTo>
                    <a:pt x="8524" y="13165"/>
                  </a:lnTo>
                  <a:lnTo>
                    <a:pt x="8545" y="13138"/>
                  </a:lnTo>
                  <a:lnTo>
                    <a:pt x="8566" y="13109"/>
                  </a:lnTo>
                  <a:lnTo>
                    <a:pt x="8586" y="13081"/>
                  </a:lnTo>
                  <a:lnTo>
                    <a:pt x="8605" y="13051"/>
                  </a:lnTo>
                  <a:lnTo>
                    <a:pt x="8624" y="13021"/>
                  </a:lnTo>
                  <a:lnTo>
                    <a:pt x="8642" y="12991"/>
                  </a:lnTo>
                  <a:lnTo>
                    <a:pt x="8659" y="12960"/>
                  </a:lnTo>
                  <a:lnTo>
                    <a:pt x="8675" y="12929"/>
                  </a:lnTo>
                  <a:lnTo>
                    <a:pt x="8692" y="12898"/>
                  </a:lnTo>
                  <a:lnTo>
                    <a:pt x="8706" y="12865"/>
                  </a:lnTo>
                  <a:lnTo>
                    <a:pt x="8720" y="12833"/>
                  </a:lnTo>
                  <a:lnTo>
                    <a:pt x="8735" y="12800"/>
                  </a:lnTo>
                  <a:lnTo>
                    <a:pt x="8747" y="12767"/>
                  </a:lnTo>
                  <a:lnTo>
                    <a:pt x="8759" y="12733"/>
                  </a:lnTo>
                  <a:lnTo>
                    <a:pt x="8770" y="12698"/>
                  </a:lnTo>
                  <a:lnTo>
                    <a:pt x="8780" y="12665"/>
                  </a:lnTo>
                  <a:lnTo>
                    <a:pt x="8790" y="12629"/>
                  </a:lnTo>
                  <a:lnTo>
                    <a:pt x="8798" y="12595"/>
                  </a:lnTo>
                  <a:lnTo>
                    <a:pt x="8806" y="12559"/>
                  </a:lnTo>
                  <a:lnTo>
                    <a:pt x="8813" y="12523"/>
                  </a:lnTo>
                  <a:lnTo>
                    <a:pt x="8819" y="12488"/>
                  </a:lnTo>
                  <a:lnTo>
                    <a:pt x="8824" y="12451"/>
                  </a:lnTo>
                  <a:lnTo>
                    <a:pt x="8828" y="12415"/>
                  </a:lnTo>
                  <a:lnTo>
                    <a:pt x="8831" y="12378"/>
                  </a:lnTo>
                  <a:lnTo>
                    <a:pt x="8833" y="12340"/>
                  </a:lnTo>
                  <a:lnTo>
                    <a:pt x="8835" y="12303"/>
                  </a:lnTo>
                  <a:lnTo>
                    <a:pt x="8835" y="12265"/>
                  </a:lnTo>
                  <a:lnTo>
                    <a:pt x="8835" y="12233"/>
                  </a:lnTo>
                  <a:lnTo>
                    <a:pt x="8834" y="12203"/>
                  </a:lnTo>
                  <a:lnTo>
                    <a:pt x="8832" y="12171"/>
                  </a:lnTo>
                  <a:lnTo>
                    <a:pt x="8830" y="12140"/>
                  </a:lnTo>
                  <a:lnTo>
                    <a:pt x="9357" y="11619"/>
                  </a:lnTo>
                  <a:lnTo>
                    <a:pt x="9369" y="11657"/>
                  </a:lnTo>
                  <a:lnTo>
                    <a:pt x="9381" y="11696"/>
                  </a:lnTo>
                  <a:lnTo>
                    <a:pt x="9391" y="11735"/>
                  </a:lnTo>
                  <a:lnTo>
                    <a:pt x="9401" y="11775"/>
                  </a:lnTo>
                  <a:lnTo>
                    <a:pt x="9410" y="11814"/>
                  </a:lnTo>
                  <a:lnTo>
                    <a:pt x="9418" y="11854"/>
                  </a:lnTo>
                  <a:lnTo>
                    <a:pt x="9426" y="11894"/>
                  </a:lnTo>
                  <a:lnTo>
                    <a:pt x="9434" y="11934"/>
                  </a:lnTo>
                  <a:lnTo>
                    <a:pt x="9440" y="11975"/>
                  </a:lnTo>
                  <a:lnTo>
                    <a:pt x="9445" y="12016"/>
                  </a:lnTo>
                  <a:lnTo>
                    <a:pt x="9449" y="12056"/>
                  </a:lnTo>
                  <a:lnTo>
                    <a:pt x="9453" y="12098"/>
                  </a:lnTo>
                  <a:lnTo>
                    <a:pt x="9456" y="12140"/>
                  </a:lnTo>
                  <a:lnTo>
                    <a:pt x="9458" y="12182"/>
                  </a:lnTo>
                  <a:lnTo>
                    <a:pt x="9459" y="12223"/>
                  </a:lnTo>
                  <a:lnTo>
                    <a:pt x="9459" y="12265"/>
                  </a:lnTo>
                  <a:lnTo>
                    <a:pt x="9459" y="12319"/>
                  </a:lnTo>
                  <a:lnTo>
                    <a:pt x="9457" y="12373"/>
                  </a:lnTo>
                  <a:lnTo>
                    <a:pt x="9453" y="12426"/>
                  </a:lnTo>
                  <a:lnTo>
                    <a:pt x="9449" y="12478"/>
                  </a:lnTo>
                  <a:lnTo>
                    <a:pt x="9443" y="12531"/>
                  </a:lnTo>
                  <a:lnTo>
                    <a:pt x="9436" y="12582"/>
                  </a:lnTo>
                  <a:lnTo>
                    <a:pt x="9426" y="12633"/>
                  </a:lnTo>
                  <a:lnTo>
                    <a:pt x="9417" y="12684"/>
                  </a:lnTo>
                  <a:lnTo>
                    <a:pt x="9406" y="12735"/>
                  </a:lnTo>
                  <a:lnTo>
                    <a:pt x="9394" y="12785"/>
                  </a:lnTo>
                  <a:lnTo>
                    <a:pt x="9381" y="12835"/>
                  </a:lnTo>
                  <a:lnTo>
                    <a:pt x="9365" y="12884"/>
                  </a:lnTo>
                  <a:lnTo>
                    <a:pt x="9350" y="12932"/>
                  </a:lnTo>
                  <a:lnTo>
                    <a:pt x="9333" y="12981"/>
                  </a:lnTo>
                  <a:lnTo>
                    <a:pt x="9315" y="13028"/>
                  </a:lnTo>
                  <a:lnTo>
                    <a:pt x="9296" y="13075"/>
                  </a:lnTo>
                  <a:lnTo>
                    <a:pt x="9276" y="13122"/>
                  </a:lnTo>
                  <a:lnTo>
                    <a:pt x="9254" y="13167"/>
                  </a:lnTo>
                  <a:lnTo>
                    <a:pt x="9232" y="13212"/>
                  </a:lnTo>
                  <a:lnTo>
                    <a:pt x="9207" y="13257"/>
                  </a:lnTo>
                  <a:lnTo>
                    <a:pt x="9183" y="13301"/>
                  </a:lnTo>
                  <a:lnTo>
                    <a:pt x="9157" y="13345"/>
                  </a:lnTo>
                  <a:lnTo>
                    <a:pt x="9131" y="13387"/>
                  </a:lnTo>
                  <a:lnTo>
                    <a:pt x="9103" y="13429"/>
                  </a:lnTo>
                  <a:lnTo>
                    <a:pt x="9075" y="13470"/>
                  </a:lnTo>
                  <a:lnTo>
                    <a:pt x="9045" y="13510"/>
                  </a:lnTo>
                  <a:lnTo>
                    <a:pt x="9015" y="13550"/>
                  </a:lnTo>
                  <a:lnTo>
                    <a:pt x="8983" y="13589"/>
                  </a:lnTo>
                  <a:lnTo>
                    <a:pt x="8952" y="13627"/>
                  </a:lnTo>
                  <a:lnTo>
                    <a:pt x="8918" y="13665"/>
                  </a:lnTo>
                  <a:lnTo>
                    <a:pt x="8884" y="13701"/>
                  </a:lnTo>
                  <a:lnTo>
                    <a:pt x="8849" y="13737"/>
                  </a:lnTo>
                  <a:lnTo>
                    <a:pt x="8813" y="13772"/>
                  </a:lnTo>
                  <a:lnTo>
                    <a:pt x="8776" y="13805"/>
                  </a:lnTo>
                  <a:lnTo>
                    <a:pt x="8739" y="13839"/>
                  </a:lnTo>
                  <a:lnTo>
                    <a:pt x="8701" y="13872"/>
                  </a:lnTo>
                  <a:lnTo>
                    <a:pt x="8662" y="13902"/>
                  </a:lnTo>
                  <a:lnTo>
                    <a:pt x="8622" y="13933"/>
                  </a:lnTo>
                  <a:lnTo>
                    <a:pt x="8582" y="13962"/>
                  </a:lnTo>
                  <a:lnTo>
                    <a:pt x="8541" y="13991"/>
                  </a:lnTo>
                  <a:lnTo>
                    <a:pt x="8498" y="14018"/>
                  </a:lnTo>
                  <a:lnTo>
                    <a:pt x="8456" y="14046"/>
                  </a:lnTo>
                  <a:lnTo>
                    <a:pt x="8412" y="14071"/>
                  </a:lnTo>
                  <a:lnTo>
                    <a:pt x="8369" y="14095"/>
                  </a:lnTo>
                  <a:lnTo>
                    <a:pt x="8324" y="14119"/>
                  </a:lnTo>
                  <a:lnTo>
                    <a:pt x="8279" y="14141"/>
                  </a:lnTo>
                  <a:lnTo>
                    <a:pt x="8233" y="14163"/>
                  </a:lnTo>
                  <a:lnTo>
                    <a:pt x="8186" y="14183"/>
                  </a:lnTo>
                  <a:lnTo>
                    <a:pt x="8139" y="14202"/>
                  </a:lnTo>
                  <a:lnTo>
                    <a:pt x="8091" y="14221"/>
                  </a:lnTo>
                  <a:lnTo>
                    <a:pt x="8044" y="14237"/>
                  </a:lnTo>
                  <a:lnTo>
                    <a:pt x="7995" y="14253"/>
                  </a:lnTo>
                  <a:lnTo>
                    <a:pt x="7946" y="14267"/>
                  </a:lnTo>
                  <a:lnTo>
                    <a:pt x="7896" y="14281"/>
                  </a:lnTo>
                  <a:lnTo>
                    <a:pt x="7846" y="14293"/>
                  </a:lnTo>
                  <a:lnTo>
                    <a:pt x="7795" y="14304"/>
                  </a:lnTo>
                  <a:lnTo>
                    <a:pt x="7744" y="14314"/>
                  </a:lnTo>
                  <a:lnTo>
                    <a:pt x="7692" y="14322"/>
                  </a:lnTo>
                  <a:lnTo>
                    <a:pt x="7640" y="14329"/>
                  </a:lnTo>
                  <a:lnTo>
                    <a:pt x="7588" y="14336"/>
                  </a:lnTo>
                  <a:lnTo>
                    <a:pt x="7535" y="14341"/>
                  </a:lnTo>
                  <a:lnTo>
                    <a:pt x="7482" y="14344"/>
                  </a:lnTo>
                  <a:lnTo>
                    <a:pt x="7429" y="14346"/>
                  </a:lnTo>
                  <a:lnTo>
                    <a:pt x="7375" y="14347"/>
                  </a:lnTo>
                  <a:lnTo>
                    <a:pt x="7321" y="14346"/>
                  </a:lnTo>
                  <a:lnTo>
                    <a:pt x="7268" y="14344"/>
                  </a:lnTo>
                  <a:lnTo>
                    <a:pt x="7215" y="14341"/>
                  </a:lnTo>
                  <a:lnTo>
                    <a:pt x="7162" y="14336"/>
                  </a:lnTo>
                  <a:lnTo>
                    <a:pt x="7109" y="14329"/>
                  </a:lnTo>
                  <a:lnTo>
                    <a:pt x="7058" y="14322"/>
                  </a:lnTo>
                  <a:lnTo>
                    <a:pt x="7006" y="14314"/>
                  </a:lnTo>
                  <a:lnTo>
                    <a:pt x="6955" y="14304"/>
                  </a:lnTo>
                  <a:lnTo>
                    <a:pt x="6904" y="14293"/>
                  </a:lnTo>
                  <a:lnTo>
                    <a:pt x="6854" y="14281"/>
                  </a:lnTo>
                  <a:lnTo>
                    <a:pt x="6804" y="14267"/>
                  </a:lnTo>
                  <a:lnTo>
                    <a:pt x="6755" y="14253"/>
                  </a:lnTo>
                  <a:lnTo>
                    <a:pt x="6707" y="14237"/>
                  </a:lnTo>
                  <a:lnTo>
                    <a:pt x="6659" y="14221"/>
                  </a:lnTo>
                  <a:lnTo>
                    <a:pt x="6611" y="14202"/>
                  </a:lnTo>
                  <a:lnTo>
                    <a:pt x="6564" y="14183"/>
                  </a:lnTo>
                  <a:lnTo>
                    <a:pt x="6517" y="14163"/>
                  </a:lnTo>
                  <a:lnTo>
                    <a:pt x="6471" y="14141"/>
                  </a:lnTo>
                  <a:lnTo>
                    <a:pt x="6426" y="14119"/>
                  </a:lnTo>
                  <a:lnTo>
                    <a:pt x="6381" y="14095"/>
                  </a:lnTo>
                  <a:lnTo>
                    <a:pt x="6338" y="14071"/>
                  </a:lnTo>
                  <a:lnTo>
                    <a:pt x="6294" y="14046"/>
                  </a:lnTo>
                  <a:lnTo>
                    <a:pt x="6252" y="14018"/>
                  </a:lnTo>
                  <a:lnTo>
                    <a:pt x="6209" y="13991"/>
                  </a:lnTo>
                  <a:lnTo>
                    <a:pt x="6168" y="13962"/>
                  </a:lnTo>
                  <a:lnTo>
                    <a:pt x="6128" y="13933"/>
                  </a:lnTo>
                  <a:lnTo>
                    <a:pt x="6088" y="13902"/>
                  </a:lnTo>
                  <a:lnTo>
                    <a:pt x="6049" y="13872"/>
                  </a:lnTo>
                  <a:lnTo>
                    <a:pt x="6011" y="13839"/>
                  </a:lnTo>
                  <a:lnTo>
                    <a:pt x="5974" y="13805"/>
                  </a:lnTo>
                  <a:lnTo>
                    <a:pt x="5937" y="13772"/>
                  </a:lnTo>
                  <a:lnTo>
                    <a:pt x="5901" y="13737"/>
                  </a:lnTo>
                  <a:lnTo>
                    <a:pt x="5866" y="13701"/>
                  </a:lnTo>
                  <a:lnTo>
                    <a:pt x="5832" y="13665"/>
                  </a:lnTo>
                  <a:lnTo>
                    <a:pt x="5799" y="13627"/>
                  </a:lnTo>
                  <a:lnTo>
                    <a:pt x="5767" y="13589"/>
                  </a:lnTo>
                  <a:lnTo>
                    <a:pt x="5735" y="13550"/>
                  </a:lnTo>
                  <a:lnTo>
                    <a:pt x="5705" y="13510"/>
                  </a:lnTo>
                  <a:lnTo>
                    <a:pt x="5675" y="13470"/>
                  </a:lnTo>
                  <a:lnTo>
                    <a:pt x="5647" y="13429"/>
                  </a:lnTo>
                  <a:lnTo>
                    <a:pt x="5619" y="13387"/>
                  </a:lnTo>
                  <a:lnTo>
                    <a:pt x="5593" y="13345"/>
                  </a:lnTo>
                  <a:lnTo>
                    <a:pt x="5567" y="13301"/>
                  </a:lnTo>
                  <a:lnTo>
                    <a:pt x="5542" y="13257"/>
                  </a:lnTo>
                  <a:lnTo>
                    <a:pt x="5518" y="13212"/>
                  </a:lnTo>
                  <a:lnTo>
                    <a:pt x="5496" y="13167"/>
                  </a:lnTo>
                  <a:lnTo>
                    <a:pt x="5474" y="13122"/>
                  </a:lnTo>
                  <a:lnTo>
                    <a:pt x="5454" y="13075"/>
                  </a:lnTo>
                  <a:lnTo>
                    <a:pt x="5435" y="13028"/>
                  </a:lnTo>
                  <a:lnTo>
                    <a:pt x="5417" y="12981"/>
                  </a:lnTo>
                  <a:lnTo>
                    <a:pt x="5400" y="12932"/>
                  </a:lnTo>
                  <a:lnTo>
                    <a:pt x="5385" y="12884"/>
                  </a:lnTo>
                  <a:lnTo>
                    <a:pt x="5370" y="12835"/>
                  </a:lnTo>
                  <a:lnTo>
                    <a:pt x="5356" y="12785"/>
                  </a:lnTo>
                  <a:lnTo>
                    <a:pt x="5344" y="12735"/>
                  </a:lnTo>
                  <a:lnTo>
                    <a:pt x="5333" y="12684"/>
                  </a:lnTo>
                  <a:lnTo>
                    <a:pt x="5323" y="12633"/>
                  </a:lnTo>
                  <a:lnTo>
                    <a:pt x="5314" y="12582"/>
                  </a:lnTo>
                  <a:lnTo>
                    <a:pt x="5307" y="12531"/>
                  </a:lnTo>
                  <a:lnTo>
                    <a:pt x="5301" y="12478"/>
                  </a:lnTo>
                  <a:lnTo>
                    <a:pt x="5297" y="12426"/>
                  </a:lnTo>
                  <a:lnTo>
                    <a:pt x="5293" y="12373"/>
                  </a:lnTo>
                  <a:lnTo>
                    <a:pt x="5291" y="12319"/>
                  </a:lnTo>
                  <a:lnTo>
                    <a:pt x="5291" y="12265"/>
                  </a:lnTo>
                  <a:lnTo>
                    <a:pt x="5291" y="12212"/>
                  </a:lnTo>
                  <a:lnTo>
                    <a:pt x="5293" y="12158"/>
                  </a:lnTo>
                  <a:lnTo>
                    <a:pt x="5297" y="12105"/>
                  </a:lnTo>
                  <a:lnTo>
                    <a:pt x="5301" y="12052"/>
                  </a:lnTo>
                  <a:lnTo>
                    <a:pt x="5307" y="12000"/>
                  </a:lnTo>
                  <a:lnTo>
                    <a:pt x="5314" y="11949"/>
                  </a:lnTo>
                  <a:lnTo>
                    <a:pt x="5323" y="11897"/>
                  </a:lnTo>
                  <a:lnTo>
                    <a:pt x="5333" y="11846"/>
                  </a:lnTo>
                  <a:lnTo>
                    <a:pt x="5344" y="11795"/>
                  </a:lnTo>
                  <a:lnTo>
                    <a:pt x="5356" y="11745"/>
                  </a:lnTo>
                  <a:lnTo>
                    <a:pt x="5370" y="11695"/>
                  </a:lnTo>
                  <a:lnTo>
                    <a:pt x="5385" y="11646"/>
                  </a:lnTo>
                  <a:lnTo>
                    <a:pt x="5400" y="11597"/>
                  </a:lnTo>
                  <a:lnTo>
                    <a:pt x="5417" y="11550"/>
                  </a:lnTo>
                  <a:lnTo>
                    <a:pt x="5435" y="11502"/>
                  </a:lnTo>
                  <a:lnTo>
                    <a:pt x="5454" y="11455"/>
                  </a:lnTo>
                  <a:lnTo>
                    <a:pt x="5474" y="11409"/>
                  </a:lnTo>
                  <a:lnTo>
                    <a:pt x="5496" y="11363"/>
                  </a:lnTo>
                  <a:lnTo>
                    <a:pt x="5518" y="11318"/>
                  </a:lnTo>
                  <a:lnTo>
                    <a:pt x="5542" y="11273"/>
                  </a:lnTo>
                  <a:lnTo>
                    <a:pt x="5567" y="11229"/>
                  </a:lnTo>
                  <a:lnTo>
                    <a:pt x="5593" y="11186"/>
                  </a:lnTo>
                  <a:lnTo>
                    <a:pt x="5619" y="11144"/>
                  </a:lnTo>
                  <a:lnTo>
                    <a:pt x="5647" y="11102"/>
                  </a:lnTo>
                  <a:lnTo>
                    <a:pt x="5675" y="11060"/>
                  </a:lnTo>
                  <a:lnTo>
                    <a:pt x="5705" y="11021"/>
                  </a:lnTo>
                  <a:lnTo>
                    <a:pt x="5735" y="10981"/>
                  </a:lnTo>
                  <a:lnTo>
                    <a:pt x="5767" y="10941"/>
                  </a:lnTo>
                  <a:lnTo>
                    <a:pt x="5799" y="10904"/>
                  </a:lnTo>
                  <a:lnTo>
                    <a:pt x="5832" y="10866"/>
                  </a:lnTo>
                  <a:lnTo>
                    <a:pt x="5866" y="10829"/>
                  </a:lnTo>
                  <a:lnTo>
                    <a:pt x="5901" y="10794"/>
                  </a:lnTo>
                  <a:lnTo>
                    <a:pt x="5937" y="10759"/>
                  </a:lnTo>
                  <a:lnTo>
                    <a:pt x="5974" y="10724"/>
                  </a:lnTo>
                  <a:lnTo>
                    <a:pt x="6011" y="10692"/>
                  </a:lnTo>
                  <a:lnTo>
                    <a:pt x="6049" y="10659"/>
                  </a:lnTo>
                  <a:lnTo>
                    <a:pt x="6088" y="10628"/>
                  </a:lnTo>
                  <a:lnTo>
                    <a:pt x="6128" y="10597"/>
                  </a:lnTo>
                  <a:lnTo>
                    <a:pt x="6168" y="10568"/>
                  </a:lnTo>
                  <a:lnTo>
                    <a:pt x="6209" y="10539"/>
                  </a:lnTo>
                  <a:lnTo>
                    <a:pt x="6252" y="10512"/>
                  </a:lnTo>
                  <a:lnTo>
                    <a:pt x="6294" y="10485"/>
                  </a:lnTo>
                  <a:lnTo>
                    <a:pt x="6338" y="10460"/>
                  </a:lnTo>
                  <a:lnTo>
                    <a:pt x="6381" y="10435"/>
                  </a:lnTo>
                  <a:lnTo>
                    <a:pt x="6426" y="10412"/>
                  </a:lnTo>
                  <a:lnTo>
                    <a:pt x="6471" y="10390"/>
                  </a:lnTo>
                  <a:lnTo>
                    <a:pt x="6517" y="10368"/>
                  </a:lnTo>
                  <a:lnTo>
                    <a:pt x="6564" y="10348"/>
                  </a:lnTo>
                  <a:lnTo>
                    <a:pt x="6611" y="10329"/>
                  </a:lnTo>
                  <a:lnTo>
                    <a:pt x="6659" y="10310"/>
                  </a:lnTo>
                  <a:lnTo>
                    <a:pt x="6707" y="10293"/>
                  </a:lnTo>
                  <a:lnTo>
                    <a:pt x="6755" y="10278"/>
                  </a:lnTo>
                  <a:lnTo>
                    <a:pt x="6804" y="10264"/>
                  </a:lnTo>
                  <a:lnTo>
                    <a:pt x="6854" y="10249"/>
                  </a:lnTo>
                  <a:lnTo>
                    <a:pt x="6904" y="10237"/>
                  </a:lnTo>
                  <a:lnTo>
                    <a:pt x="6955" y="10227"/>
                  </a:lnTo>
                  <a:lnTo>
                    <a:pt x="7006" y="10217"/>
                  </a:lnTo>
                  <a:lnTo>
                    <a:pt x="7058" y="10209"/>
                  </a:lnTo>
                  <a:lnTo>
                    <a:pt x="7109" y="10200"/>
                  </a:lnTo>
                  <a:lnTo>
                    <a:pt x="7162" y="10195"/>
                  </a:lnTo>
                  <a:lnTo>
                    <a:pt x="7215" y="10190"/>
                  </a:lnTo>
                  <a:lnTo>
                    <a:pt x="7268" y="10187"/>
                  </a:lnTo>
                  <a:lnTo>
                    <a:pt x="7321" y="10185"/>
                  </a:lnTo>
                  <a:lnTo>
                    <a:pt x="7375" y="10184"/>
                  </a:lnTo>
                  <a:close/>
                  <a:moveTo>
                    <a:pt x="2683" y="8673"/>
                  </a:moveTo>
                  <a:lnTo>
                    <a:pt x="5892" y="8673"/>
                  </a:lnTo>
                  <a:lnTo>
                    <a:pt x="5892" y="9542"/>
                  </a:lnTo>
                  <a:lnTo>
                    <a:pt x="2683" y="9542"/>
                  </a:lnTo>
                  <a:lnTo>
                    <a:pt x="2683" y="8673"/>
                  </a:lnTo>
                  <a:close/>
                  <a:moveTo>
                    <a:pt x="2683" y="6586"/>
                  </a:moveTo>
                  <a:lnTo>
                    <a:pt x="9171" y="6586"/>
                  </a:lnTo>
                  <a:lnTo>
                    <a:pt x="9171" y="7456"/>
                  </a:lnTo>
                  <a:lnTo>
                    <a:pt x="2683" y="7456"/>
                  </a:lnTo>
                  <a:lnTo>
                    <a:pt x="2683" y="6586"/>
                  </a:lnTo>
                  <a:close/>
                  <a:moveTo>
                    <a:pt x="2683" y="4500"/>
                  </a:moveTo>
                  <a:lnTo>
                    <a:pt x="9171" y="4500"/>
                  </a:lnTo>
                  <a:lnTo>
                    <a:pt x="9171" y="5369"/>
                  </a:lnTo>
                  <a:lnTo>
                    <a:pt x="2683" y="5369"/>
                  </a:lnTo>
                  <a:lnTo>
                    <a:pt x="2683" y="4500"/>
                  </a:lnTo>
                  <a:close/>
                  <a:moveTo>
                    <a:pt x="2683" y="2415"/>
                  </a:moveTo>
                  <a:lnTo>
                    <a:pt x="9171" y="2415"/>
                  </a:lnTo>
                  <a:lnTo>
                    <a:pt x="9171" y="3283"/>
                  </a:lnTo>
                  <a:lnTo>
                    <a:pt x="2683" y="3283"/>
                  </a:lnTo>
                  <a:lnTo>
                    <a:pt x="2683" y="241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1" name="Прямоугольник 27"/>
            <p:cNvSpPr>
              <a:spLocks noChangeArrowheads="1"/>
            </p:cNvSpPr>
            <p:nvPr/>
          </p:nvSpPr>
          <p:spPr bwMode="auto">
            <a:xfrm>
              <a:off x="4695179" y="1649075"/>
              <a:ext cx="2859139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altLang="ru-RU" dirty="0" smtClean="0">
                  <a:solidFill>
                    <a:srgbClr val="444444"/>
                  </a:solidFill>
                  <a:ea typeface="Arial Unicode MS" panose="020B0604020202020204" pitchFamily="34" charset="-128"/>
                </a:rPr>
                <a:t>Оперативные доработки</a:t>
              </a:r>
              <a:r>
                <a:rPr lang="ru-RU" altLang="ru-RU" dirty="0">
                  <a:solidFill>
                    <a:srgbClr val="444444"/>
                  </a:solidFill>
                  <a:ea typeface="Arial Unicode MS" panose="020B0604020202020204" pitchFamily="34" charset="-128"/>
                </a:rPr>
                <a:t> </a:t>
              </a:r>
              <a:r>
                <a:rPr lang="ru-RU" altLang="ru-RU" dirty="0" smtClean="0">
                  <a:solidFill>
                    <a:srgbClr val="444444"/>
                  </a:solidFill>
                  <a:ea typeface="Arial Unicode MS" panose="020B0604020202020204" pitchFamily="34" charset="-128"/>
                </a:rPr>
                <a:t>функционала</a:t>
              </a:r>
              <a:endParaRPr lang="ru-RU" altLang="ru-RU" dirty="0">
                <a:solidFill>
                  <a:srgbClr val="444444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" y="1412131"/>
            <a:ext cx="4427983" cy="720725"/>
            <a:chOff x="606903" y="1629445"/>
            <a:chExt cx="3694989" cy="720725"/>
          </a:xfrm>
        </p:grpSpPr>
        <p:pic>
          <p:nvPicPr>
            <p:cNvPr id="7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711" y="1666548"/>
              <a:ext cx="839181" cy="66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Прямоугольник 73"/>
            <p:cNvSpPr/>
            <p:nvPr/>
          </p:nvSpPr>
          <p:spPr bwMode="auto">
            <a:xfrm>
              <a:off x="606903" y="1629445"/>
              <a:ext cx="2861419" cy="7207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r">
                <a:lnSpc>
                  <a:spcPts val="1800"/>
                </a:lnSpc>
                <a:defRPr/>
              </a:pPr>
              <a:r>
                <a:rPr lang="ru-RU" dirty="0" smtClean="0">
                  <a:solidFill>
                    <a:srgbClr val="444444"/>
                  </a:solidFill>
                  <a:ea typeface="Arial Unicode MS" panose="020B0604020202020204" pitchFamily="34" charset="-128"/>
                </a:rPr>
                <a:t>    Персональные менеджер, </a:t>
              </a:r>
            </a:p>
            <a:p>
              <a:pPr algn="r">
                <a:lnSpc>
                  <a:spcPts val="1800"/>
                </a:lnSpc>
                <a:defRPr/>
              </a:pPr>
              <a:r>
                <a:rPr lang="ru-RU" dirty="0" smtClean="0">
                  <a:solidFill>
                    <a:srgbClr val="444444"/>
                  </a:solidFill>
                  <a:ea typeface="Arial Unicode MS" panose="020B0604020202020204" pitchFamily="34" charset="-128"/>
                </a:rPr>
                <a:t>оказывающий всестороннюю поддержку</a:t>
              </a:r>
              <a:endParaRPr lang="ru-RU" dirty="0">
                <a:solidFill>
                  <a:srgbClr val="444444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75" name="Freeform 5"/>
          <p:cNvSpPr>
            <a:spLocks/>
          </p:cNvSpPr>
          <p:nvPr/>
        </p:nvSpPr>
        <p:spPr bwMode="auto">
          <a:xfrm>
            <a:off x="4683579" y="2204864"/>
            <a:ext cx="773112" cy="906463"/>
          </a:xfrm>
          <a:custGeom>
            <a:avLst/>
            <a:gdLst>
              <a:gd name="T0" fmla="*/ 2343 w 4387"/>
              <a:gd name="T1" fmla="*/ 812 h 5139"/>
              <a:gd name="T2" fmla="*/ 1604 w 4387"/>
              <a:gd name="T3" fmla="*/ 1488 h 5139"/>
              <a:gd name="T4" fmla="*/ 1397 w 4387"/>
              <a:gd name="T5" fmla="*/ 1432 h 5139"/>
              <a:gd name="T6" fmla="*/ 1188 w 4387"/>
              <a:gd name="T7" fmla="*/ 1381 h 5139"/>
              <a:gd name="T8" fmla="*/ 976 w 4387"/>
              <a:gd name="T9" fmla="*/ 1336 h 5139"/>
              <a:gd name="T10" fmla="*/ 763 w 4387"/>
              <a:gd name="T11" fmla="*/ 1299 h 5139"/>
              <a:gd name="T12" fmla="*/ 548 w 4387"/>
              <a:gd name="T13" fmla="*/ 1266 h 5139"/>
              <a:gd name="T14" fmla="*/ 330 w 4387"/>
              <a:gd name="T15" fmla="*/ 1241 h 5139"/>
              <a:gd name="T16" fmla="*/ 110 w 4387"/>
              <a:gd name="T17" fmla="*/ 1222 h 5139"/>
              <a:gd name="T18" fmla="*/ 0 w 4387"/>
              <a:gd name="T19" fmla="*/ 4196 h 5139"/>
              <a:gd name="T20" fmla="*/ 160 w 4387"/>
              <a:gd name="T21" fmla="*/ 4214 h 5139"/>
              <a:gd name="T22" fmla="*/ 319 w 4387"/>
              <a:gd name="T23" fmla="*/ 4238 h 5139"/>
              <a:gd name="T24" fmla="*/ 475 w 4387"/>
              <a:gd name="T25" fmla="*/ 4268 h 5139"/>
              <a:gd name="T26" fmla="*/ 631 w 4387"/>
              <a:gd name="T27" fmla="*/ 4304 h 5139"/>
              <a:gd name="T28" fmla="*/ 784 w 4387"/>
              <a:gd name="T29" fmla="*/ 4346 h 5139"/>
              <a:gd name="T30" fmla="*/ 933 w 4387"/>
              <a:gd name="T31" fmla="*/ 4392 h 5139"/>
              <a:gd name="T32" fmla="*/ 1081 w 4387"/>
              <a:gd name="T33" fmla="*/ 4444 h 5139"/>
              <a:gd name="T34" fmla="*/ 1226 w 4387"/>
              <a:gd name="T35" fmla="*/ 4502 h 5139"/>
              <a:gd name="T36" fmla="*/ 1368 w 4387"/>
              <a:gd name="T37" fmla="*/ 4564 h 5139"/>
              <a:gd name="T38" fmla="*/ 1508 w 4387"/>
              <a:gd name="T39" fmla="*/ 4633 h 5139"/>
              <a:gd name="T40" fmla="*/ 1645 w 4387"/>
              <a:gd name="T41" fmla="*/ 4706 h 5139"/>
              <a:gd name="T42" fmla="*/ 1778 w 4387"/>
              <a:gd name="T43" fmla="*/ 4783 h 5139"/>
              <a:gd name="T44" fmla="*/ 1909 w 4387"/>
              <a:gd name="T45" fmla="*/ 4865 h 5139"/>
              <a:gd name="T46" fmla="*/ 2036 w 4387"/>
              <a:gd name="T47" fmla="*/ 4952 h 5139"/>
              <a:gd name="T48" fmla="*/ 2160 w 4387"/>
              <a:gd name="T49" fmla="*/ 5044 h 5139"/>
              <a:gd name="T50" fmla="*/ 2280 w 4387"/>
              <a:gd name="T51" fmla="*/ 5139 h 5139"/>
              <a:gd name="T52" fmla="*/ 4307 w 4387"/>
              <a:gd name="T53" fmla="*/ 2961 h 5139"/>
              <a:gd name="T54" fmla="*/ 4141 w 4387"/>
              <a:gd name="T55" fmla="*/ 2822 h 5139"/>
              <a:gd name="T56" fmla="*/ 3970 w 4387"/>
              <a:gd name="T57" fmla="*/ 2688 h 5139"/>
              <a:gd name="T58" fmla="*/ 3797 w 4387"/>
              <a:gd name="T59" fmla="*/ 2558 h 5139"/>
              <a:gd name="T60" fmla="*/ 3619 w 4387"/>
              <a:gd name="T61" fmla="*/ 2434 h 5139"/>
              <a:gd name="T62" fmla="*/ 3437 w 4387"/>
              <a:gd name="T63" fmla="*/ 2315 h 5139"/>
              <a:gd name="T64" fmla="*/ 3251 w 4387"/>
              <a:gd name="T65" fmla="*/ 2202 h 5139"/>
              <a:gd name="T66" fmla="*/ 3063 w 4387"/>
              <a:gd name="T67" fmla="*/ 2094 h 5139"/>
              <a:gd name="T68" fmla="*/ 3017 w 4387"/>
              <a:gd name="T69" fmla="*/ 1090 h 5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87" h="5139">
                <a:moveTo>
                  <a:pt x="3074" y="0"/>
                </a:moveTo>
                <a:lnTo>
                  <a:pt x="2343" y="812"/>
                </a:lnTo>
                <a:lnTo>
                  <a:pt x="1706" y="1519"/>
                </a:lnTo>
                <a:lnTo>
                  <a:pt x="1604" y="1488"/>
                </a:lnTo>
                <a:lnTo>
                  <a:pt x="1500" y="1459"/>
                </a:lnTo>
                <a:lnTo>
                  <a:pt x="1397" y="1432"/>
                </a:lnTo>
                <a:lnTo>
                  <a:pt x="1293" y="1406"/>
                </a:lnTo>
                <a:lnTo>
                  <a:pt x="1188" y="1381"/>
                </a:lnTo>
                <a:lnTo>
                  <a:pt x="1082" y="1358"/>
                </a:lnTo>
                <a:lnTo>
                  <a:pt x="976" y="1336"/>
                </a:lnTo>
                <a:lnTo>
                  <a:pt x="871" y="1317"/>
                </a:lnTo>
                <a:lnTo>
                  <a:pt x="763" y="1299"/>
                </a:lnTo>
                <a:lnTo>
                  <a:pt x="656" y="1282"/>
                </a:lnTo>
                <a:lnTo>
                  <a:pt x="548" y="1266"/>
                </a:lnTo>
                <a:lnTo>
                  <a:pt x="439" y="1254"/>
                </a:lnTo>
                <a:lnTo>
                  <a:pt x="330" y="1241"/>
                </a:lnTo>
                <a:lnTo>
                  <a:pt x="220" y="1232"/>
                </a:lnTo>
                <a:lnTo>
                  <a:pt x="110" y="1222"/>
                </a:lnTo>
                <a:lnTo>
                  <a:pt x="0" y="1216"/>
                </a:lnTo>
                <a:lnTo>
                  <a:pt x="0" y="4196"/>
                </a:lnTo>
                <a:lnTo>
                  <a:pt x="80" y="4204"/>
                </a:lnTo>
                <a:lnTo>
                  <a:pt x="160" y="4214"/>
                </a:lnTo>
                <a:lnTo>
                  <a:pt x="240" y="4225"/>
                </a:lnTo>
                <a:lnTo>
                  <a:pt x="319" y="4238"/>
                </a:lnTo>
                <a:lnTo>
                  <a:pt x="398" y="4252"/>
                </a:lnTo>
                <a:lnTo>
                  <a:pt x="475" y="4268"/>
                </a:lnTo>
                <a:lnTo>
                  <a:pt x="553" y="4285"/>
                </a:lnTo>
                <a:lnTo>
                  <a:pt x="631" y="4304"/>
                </a:lnTo>
                <a:lnTo>
                  <a:pt x="707" y="4324"/>
                </a:lnTo>
                <a:lnTo>
                  <a:pt x="784" y="4346"/>
                </a:lnTo>
                <a:lnTo>
                  <a:pt x="858" y="4368"/>
                </a:lnTo>
                <a:lnTo>
                  <a:pt x="933" y="4392"/>
                </a:lnTo>
                <a:lnTo>
                  <a:pt x="1008" y="4418"/>
                </a:lnTo>
                <a:lnTo>
                  <a:pt x="1081" y="4444"/>
                </a:lnTo>
                <a:lnTo>
                  <a:pt x="1153" y="4472"/>
                </a:lnTo>
                <a:lnTo>
                  <a:pt x="1226" y="4502"/>
                </a:lnTo>
                <a:lnTo>
                  <a:pt x="1298" y="4533"/>
                </a:lnTo>
                <a:lnTo>
                  <a:pt x="1368" y="4564"/>
                </a:lnTo>
                <a:lnTo>
                  <a:pt x="1439" y="4598"/>
                </a:lnTo>
                <a:lnTo>
                  <a:pt x="1508" y="4633"/>
                </a:lnTo>
                <a:lnTo>
                  <a:pt x="1577" y="4668"/>
                </a:lnTo>
                <a:lnTo>
                  <a:pt x="1645" y="4706"/>
                </a:lnTo>
                <a:lnTo>
                  <a:pt x="1712" y="4744"/>
                </a:lnTo>
                <a:lnTo>
                  <a:pt x="1778" y="4783"/>
                </a:lnTo>
                <a:lnTo>
                  <a:pt x="1844" y="4824"/>
                </a:lnTo>
                <a:lnTo>
                  <a:pt x="1909" y="4865"/>
                </a:lnTo>
                <a:lnTo>
                  <a:pt x="1973" y="4908"/>
                </a:lnTo>
                <a:lnTo>
                  <a:pt x="2036" y="4952"/>
                </a:lnTo>
                <a:lnTo>
                  <a:pt x="2098" y="4998"/>
                </a:lnTo>
                <a:lnTo>
                  <a:pt x="2160" y="5044"/>
                </a:lnTo>
                <a:lnTo>
                  <a:pt x="2220" y="5091"/>
                </a:lnTo>
                <a:lnTo>
                  <a:pt x="2280" y="5139"/>
                </a:lnTo>
                <a:lnTo>
                  <a:pt x="4387" y="3033"/>
                </a:lnTo>
                <a:lnTo>
                  <a:pt x="4307" y="2961"/>
                </a:lnTo>
                <a:lnTo>
                  <a:pt x="4224" y="2891"/>
                </a:lnTo>
                <a:lnTo>
                  <a:pt x="4141" y="2822"/>
                </a:lnTo>
                <a:lnTo>
                  <a:pt x="4056" y="2755"/>
                </a:lnTo>
                <a:lnTo>
                  <a:pt x="3970" y="2688"/>
                </a:lnTo>
                <a:lnTo>
                  <a:pt x="3884" y="2622"/>
                </a:lnTo>
                <a:lnTo>
                  <a:pt x="3797" y="2558"/>
                </a:lnTo>
                <a:lnTo>
                  <a:pt x="3708" y="2495"/>
                </a:lnTo>
                <a:lnTo>
                  <a:pt x="3619" y="2434"/>
                </a:lnTo>
                <a:lnTo>
                  <a:pt x="3529" y="2373"/>
                </a:lnTo>
                <a:lnTo>
                  <a:pt x="3437" y="2315"/>
                </a:lnTo>
                <a:lnTo>
                  <a:pt x="3345" y="2257"/>
                </a:lnTo>
                <a:lnTo>
                  <a:pt x="3251" y="2202"/>
                </a:lnTo>
                <a:lnTo>
                  <a:pt x="3158" y="2146"/>
                </a:lnTo>
                <a:lnTo>
                  <a:pt x="3063" y="2094"/>
                </a:lnTo>
                <a:lnTo>
                  <a:pt x="2966" y="2041"/>
                </a:lnTo>
                <a:lnTo>
                  <a:pt x="3017" y="1090"/>
                </a:lnTo>
                <a:lnTo>
                  <a:pt x="3074" y="0"/>
                </a:lnTo>
                <a:close/>
              </a:path>
            </a:pathLst>
          </a:custGeom>
          <a:solidFill>
            <a:srgbClr val="6D6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6" name="Freeform 6"/>
          <p:cNvSpPr>
            <a:spLocks/>
          </p:cNvSpPr>
          <p:nvPr/>
        </p:nvSpPr>
        <p:spPr bwMode="auto">
          <a:xfrm>
            <a:off x="5185229" y="2839864"/>
            <a:ext cx="906462" cy="773113"/>
          </a:xfrm>
          <a:custGeom>
            <a:avLst/>
            <a:gdLst>
              <a:gd name="T0" fmla="*/ 4051 w 5142"/>
              <a:gd name="T1" fmla="*/ 1370 h 4385"/>
              <a:gd name="T2" fmla="*/ 3047 w 5142"/>
              <a:gd name="T3" fmla="*/ 1324 h 4385"/>
              <a:gd name="T4" fmla="*/ 2939 w 5142"/>
              <a:gd name="T5" fmla="*/ 1134 h 4385"/>
              <a:gd name="T6" fmla="*/ 2826 w 5142"/>
              <a:gd name="T7" fmla="*/ 949 h 4385"/>
              <a:gd name="T8" fmla="*/ 2707 w 5142"/>
              <a:gd name="T9" fmla="*/ 767 h 4385"/>
              <a:gd name="T10" fmla="*/ 2583 w 5142"/>
              <a:gd name="T11" fmla="*/ 589 h 4385"/>
              <a:gd name="T12" fmla="*/ 2453 w 5142"/>
              <a:gd name="T13" fmla="*/ 415 h 4385"/>
              <a:gd name="T14" fmla="*/ 2319 w 5142"/>
              <a:gd name="T15" fmla="*/ 246 h 4385"/>
              <a:gd name="T16" fmla="*/ 2178 w 5142"/>
              <a:gd name="T17" fmla="*/ 80 h 4385"/>
              <a:gd name="T18" fmla="*/ 0 w 5142"/>
              <a:gd name="T19" fmla="*/ 2106 h 4385"/>
              <a:gd name="T20" fmla="*/ 95 w 5142"/>
              <a:gd name="T21" fmla="*/ 2226 h 4385"/>
              <a:gd name="T22" fmla="*/ 186 w 5142"/>
              <a:gd name="T23" fmla="*/ 2350 h 4385"/>
              <a:gd name="T24" fmla="*/ 273 w 5142"/>
              <a:gd name="T25" fmla="*/ 2477 h 4385"/>
              <a:gd name="T26" fmla="*/ 356 w 5142"/>
              <a:gd name="T27" fmla="*/ 2608 h 4385"/>
              <a:gd name="T28" fmla="*/ 434 w 5142"/>
              <a:gd name="T29" fmla="*/ 2741 h 4385"/>
              <a:gd name="T30" fmla="*/ 507 w 5142"/>
              <a:gd name="T31" fmla="*/ 2878 h 4385"/>
              <a:gd name="T32" fmla="*/ 574 w 5142"/>
              <a:gd name="T33" fmla="*/ 3017 h 4385"/>
              <a:gd name="T34" fmla="*/ 637 w 5142"/>
              <a:gd name="T35" fmla="*/ 3160 h 4385"/>
              <a:gd name="T36" fmla="*/ 695 w 5142"/>
              <a:gd name="T37" fmla="*/ 3304 h 4385"/>
              <a:gd name="T38" fmla="*/ 747 w 5142"/>
              <a:gd name="T39" fmla="*/ 3452 h 4385"/>
              <a:gd name="T40" fmla="*/ 794 w 5142"/>
              <a:gd name="T41" fmla="*/ 3602 h 4385"/>
              <a:gd name="T42" fmla="*/ 836 w 5142"/>
              <a:gd name="T43" fmla="*/ 3754 h 4385"/>
              <a:gd name="T44" fmla="*/ 872 w 5142"/>
              <a:gd name="T45" fmla="*/ 3908 h 4385"/>
              <a:gd name="T46" fmla="*/ 902 w 5142"/>
              <a:gd name="T47" fmla="*/ 4066 h 4385"/>
              <a:gd name="T48" fmla="*/ 926 w 5142"/>
              <a:gd name="T49" fmla="*/ 4225 h 4385"/>
              <a:gd name="T50" fmla="*/ 944 w 5142"/>
              <a:gd name="T51" fmla="*/ 4385 h 4385"/>
              <a:gd name="T52" fmla="*/ 3918 w 5142"/>
              <a:gd name="T53" fmla="*/ 4275 h 4385"/>
              <a:gd name="T54" fmla="*/ 3900 w 5142"/>
              <a:gd name="T55" fmla="*/ 4055 h 4385"/>
              <a:gd name="T56" fmla="*/ 3874 w 5142"/>
              <a:gd name="T57" fmla="*/ 3837 h 4385"/>
              <a:gd name="T58" fmla="*/ 3843 w 5142"/>
              <a:gd name="T59" fmla="*/ 3621 h 4385"/>
              <a:gd name="T60" fmla="*/ 3805 w 5142"/>
              <a:gd name="T61" fmla="*/ 3409 h 4385"/>
              <a:gd name="T62" fmla="*/ 3760 w 5142"/>
              <a:gd name="T63" fmla="*/ 3197 h 4385"/>
              <a:gd name="T64" fmla="*/ 3709 w 5142"/>
              <a:gd name="T65" fmla="*/ 2988 h 4385"/>
              <a:gd name="T66" fmla="*/ 3653 w 5142"/>
              <a:gd name="T67" fmla="*/ 2781 h 4385"/>
              <a:gd name="T68" fmla="*/ 4330 w 5142"/>
              <a:gd name="T69" fmla="*/ 2043 h 4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42" h="4385">
                <a:moveTo>
                  <a:pt x="5142" y="1312"/>
                </a:moveTo>
                <a:lnTo>
                  <a:pt x="4051" y="1370"/>
                </a:lnTo>
                <a:lnTo>
                  <a:pt x="3100" y="1419"/>
                </a:lnTo>
                <a:lnTo>
                  <a:pt x="3047" y="1324"/>
                </a:lnTo>
                <a:lnTo>
                  <a:pt x="2994" y="1228"/>
                </a:lnTo>
                <a:lnTo>
                  <a:pt x="2939" y="1134"/>
                </a:lnTo>
                <a:lnTo>
                  <a:pt x="2884" y="1041"/>
                </a:lnTo>
                <a:lnTo>
                  <a:pt x="2826" y="949"/>
                </a:lnTo>
                <a:lnTo>
                  <a:pt x="2767" y="857"/>
                </a:lnTo>
                <a:lnTo>
                  <a:pt x="2707" y="767"/>
                </a:lnTo>
                <a:lnTo>
                  <a:pt x="2645" y="678"/>
                </a:lnTo>
                <a:lnTo>
                  <a:pt x="2583" y="589"/>
                </a:lnTo>
                <a:lnTo>
                  <a:pt x="2518" y="502"/>
                </a:lnTo>
                <a:lnTo>
                  <a:pt x="2453" y="415"/>
                </a:lnTo>
                <a:lnTo>
                  <a:pt x="2386" y="331"/>
                </a:lnTo>
                <a:lnTo>
                  <a:pt x="2319" y="246"/>
                </a:lnTo>
                <a:lnTo>
                  <a:pt x="2250" y="163"/>
                </a:lnTo>
                <a:lnTo>
                  <a:pt x="2178" y="80"/>
                </a:lnTo>
                <a:lnTo>
                  <a:pt x="2107" y="0"/>
                </a:lnTo>
                <a:lnTo>
                  <a:pt x="0" y="2106"/>
                </a:lnTo>
                <a:lnTo>
                  <a:pt x="48" y="2166"/>
                </a:lnTo>
                <a:lnTo>
                  <a:pt x="95" y="2226"/>
                </a:lnTo>
                <a:lnTo>
                  <a:pt x="141" y="2288"/>
                </a:lnTo>
                <a:lnTo>
                  <a:pt x="186" y="2350"/>
                </a:lnTo>
                <a:lnTo>
                  <a:pt x="230" y="2413"/>
                </a:lnTo>
                <a:lnTo>
                  <a:pt x="273" y="2477"/>
                </a:lnTo>
                <a:lnTo>
                  <a:pt x="315" y="2542"/>
                </a:lnTo>
                <a:lnTo>
                  <a:pt x="356" y="2608"/>
                </a:lnTo>
                <a:lnTo>
                  <a:pt x="396" y="2674"/>
                </a:lnTo>
                <a:lnTo>
                  <a:pt x="434" y="2741"/>
                </a:lnTo>
                <a:lnTo>
                  <a:pt x="470" y="2809"/>
                </a:lnTo>
                <a:lnTo>
                  <a:pt x="507" y="2878"/>
                </a:lnTo>
                <a:lnTo>
                  <a:pt x="542" y="2947"/>
                </a:lnTo>
                <a:lnTo>
                  <a:pt x="574" y="3017"/>
                </a:lnTo>
                <a:lnTo>
                  <a:pt x="607" y="3087"/>
                </a:lnTo>
                <a:lnTo>
                  <a:pt x="637" y="3160"/>
                </a:lnTo>
                <a:lnTo>
                  <a:pt x="667" y="3231"/>
                </a:lnTo>
                <a:lnTo>
                  <a:pt x="695" y="3304"/>
                </a:lnTo>
                <a:lnTo>
                  <a:pt x="722" y="3377"/>
                </a:lnTo>
                <a:lnTo>
                  <a:pt x="747" y="3452"/>
                </a:lnTo>
                <a:lnTo>
                  <a:pt x="771" y="3526"/>
                </a:lnTo>
                <a:lnTo>
                  <a:pt x="794" y="3602"/>
                </a:lnTo>
                <a:lnTo>
                  <a:pt x="816" y="3678"/>
                </a:lnTo>
                <a:lnTo>
                  <a:pt x="836" y="3754"/>
                </a:lnTo>
                <a:lnTo>
                  <a:pt x="855" y="3831"/>
                </a:lnTo>
                <a:lnTo>
                  <a:pt x="872" y="3908"/>
                </a:lnTo>
                <a:lnTo>
                  <a:pt x="887" y="3987"/>
                </a:lnTo>
                <a:lnTo>
                  <a:pt x="902" y="4066"/>
                </a:lnTo>
                <a:lnTo>
                  <a:pt x="915" y="4145"/>
                </a:lnTo>
                <a:lnTo>
                  <a:pt x="926" y="4225"/>
                </a:lnTo>
                <a:lnTo>
                  <a:pt x="936" y="4304"/>
                </a:lnTo>
                <a:lnTo>
                  <a:pt x="944" y="4385"/>
                </a:lnTo>
                <a:lnTo>
                  <a:pt x="3925" y="4385"/>
                </a:lnTo>
                <a:lnTo>
                  <a:pt x="3918" y="4275"/>
                </a:lnTo>
                <a:lnTo>
                  <a:pt x="3910" y="4165"/>
                </a:lnTo>
                <a:lnTo>
                  <a:pt x="3900" y="4055"/>
                </a:lnTo>
                <a:lnTo>
                  <a:pt x="3888" y="3946"/>
                </a:lnTo>
                <a:lnTo>
                  <a:pt x="3874" y="3837"/>
                </a:lnTo>
                <a:lnTo>
                  <a:pt x="3859" y="3729"/>
                </a:lnTo>
                <a:lnTo>
                  <a:pt x="3843" y="3621"/>
                </a:lnTo>
                <a:lnTo>
                  <a:pt x="3825" y="3515"/>
                </a:lnTo>
                <a:lnTo>
                  <a:pt x="3805" y="3409"/>
                </a:lnTo>
                <a:lnTo>
                  <a:pt x="3783" y="3302"/>
                </a:lnTo>
                <a:lnTo>
                  <a:pt x="3760" y="3197"/>
                </a:lnTo>
                <a:lnTo>
                  <a:pt x="3736" y="3093"/>
                </a:lnTo>
                <a:lnTo>
                  <a:pt x="3709" y="2988"/>
                </a:lnTo>
                <a:lnTo>
                  <a:pt x="3682" y="2885"/>
                </a:lnTo>
                <a:lnTo>
                  <a:pt x="3653" y="2781"/>
                </a:lnTo>
                <a:lnTo>
                  <a:pt x="3622" y="2680"/>
                </a:lnTo>
                <a:lnTo>
                  <a:pt x="4330" y="2043"/>
                </a:lnTo>
                <a:lnTo>
                  <a:pt x="5142" y="1312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7" name="Freeform 7"/>
          <p:cNvSpPr>
            <a:spLocks/>
          </p:cNvSpPr>
          <p:nvPr/>
        </p:nvSpPr>
        <p:spPr bwMode="auto">
          <a:xfrm>
            <a:off x="5185229" y="3752676"/>
            <a:ext cx="906462" cy="773113"/>
          </a:xfrm>
          <a:custGeom>
            <a:avLst/>
            <a:gdLst>
              <a:gd name="T0" fmla="*/ 4330 w 5142"/>
              <a:gd name="T1" fmla="*/ 2342 h 4385"/>
              <a:gd name="T2" fmla="*/ 3653 w 5142"/>
              <a:gd name="T3" fmla="*/ 1602 h 4385"/>
              <a:gd name="T4" fmla="*/ 3709 w 5142"/>
              <a:gd name="T5" fmla="*/ 1396 h 4385"/>
              <a:gd name="T6" fmla="*/ 3760 w 5142"/>
              <a:gd name="T7" fmla="*/ 1188 h 4385"/>
              <a:gd name="T8" fmla="*/ 3805 w 5142"/>
              <a:gd name="T9" fmla="*/ 976 h 4385"/>
              <a:gd name="T10" fmla="*/ 3843 w 5142"/>
              <a:gd name="T11" fmla="*/ 762 h 4385"/>
              <a:gd name="T12" fmla="*/ 3874 w 5142"/>
              <a:gd name="T13" fmla="*/ 548 h 4385"/>
              <a:gd name="T14" fmla="*/ 3900 w 5142"/>
              <a:gd name="T15" fmla="*/ 330 h 4385"/>
              <a:gd name="T16" fmla="*/ 3918 w 5142"/>
              <a:gd name="T17" fmla="*/ 110 h 4385"/>
              <a:gd name="T18" fmla="*/ 944 w 5142"/>
              <a:gd name="T19" fmla="*/ 0 h 4385"/>
              <a:gd name="T20" fmla="*/ 926 w 5142"/>
              <a:gd name="T21" fmla="*/ 160 h 4385"/>
              <a:gd name="T22" fmla="*/ 902 w 5142"/>
              <a:gd name="T23" fmla="*/ 319 h 4385"/>
              <a:gd name="T24" fmla="*/ 872 w 5142"/>
              <a:gd name="T25" fmla="*/ 476 h 4385"/>
              <a:gd name="T26" fmla="*/ 836 w 5142"/>
              <a:gd name="T27" fmla="*/ 631 h 4385"/>
              <a:gd name="T28" fmla="*/ 794 w 5142"/>
              <a:gd name="T29" fmla="*/ 783 h 4385"/>
              <a:gd name="T30" fmla="*/ 747 w 5142"/>
              <a:gd name="T31" fmla="*/ 933 h 4385"/>
              <a:gd name="T32" fmla="*/ 695 w 5142"/>
              <a:gd name="T33" fmla="*/ 1081 h 4385"/>
              <a:gd name="T34" fmla="*/ 637 w 5142"/>
              <a:gd name="T35" fmla="*/ 1225 h 4385"/>
              <a:gd name="T36" fmla="*/ 574 w 5142"/>
              <a:gd name="T37" fmla="*/ 1368 h 4385"/>
              <a:gd name="T38" fmla="*/ 507 w 5142"/>
              <a:gd name="T39" fmla="*/ 1507 h 4385"/>
              <a:gd name="T40" fmla="*/ 434 w 5142"/>
              <a:gd name="T41" fmla="*/ 1644 h 4385"/>
              <a:gd name="T42" fmla="*/ 356 w 5142"/>
              <a:gd name="T43" fmla="*/ 1777 h 4385"/>
              <a:gd name="T44" fmla="*/ 273 w 5142"/>
              <a:gd name="T45" fmla="*/ 1908 h 4385"/>
              <a:gd name="T46" fmla="*/ 186 w 5142"/>
              <a:gd name="T47" fmla="*/ 2035 h 4385"/>
              <a:gd name="T48" fmla="*/ 95 w 5142"/>
              <a:gd name="T49" fmla="*/ 2159 h 4385"/>
              <a:gd name="T50" fmla="*/ 0 w 5142"/>
              <a:gd name="T51" fmla="*/ 2279 h 4385"/>
              <a:gd name="T52" fmla="*/ 2178 w 5142"/>
              <a:gd name="T53" fmla="*/ 4304 h 4385"/>
              <a:gd name="T54" fmla="*/ 2319 w 5142"/>
              <a:gd name="T55" fmla="*/ 4138 h 4385"/>
              <a:gd name="T56" fmla="*/ 2453 w 5142"/>
              <a:gd name="T57" fmla="*/ 3969 h 4385"/>
              <a:gd name="T58" fmla="*/ 2583 w 5142"/>
              <a:gd name="T59" fmla="*/ 3796 h 4385"/>
              <a:gd name="T60" fmla="*/ 2707 w 5142"/>
              <a:gd name="T61" fmla="*/ 3618 h 4385"/>
              <a:gd name="T62" fmla="*/ 2826 w 5142"/>
              <a:gd name="T63" fmla="*/ 3435 h 4385"/>
              <a:gd name="T64" fmla="*/ 2939 w 5142"/>
              <a:gd name="T65" fmla="*/ 3250 h 4385"/>
              <a:gd name="T66" fmla="*/ 3047 w 5142"/>
              <a:gd name="T67" fmla="*/ 3061 h 4385"/>
              <a:gd name="T68" fmla="*/ 4051 w 5142"/>
              <a:gd name="T69" fmla="*/ 3015 h 4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42" h="4385">
                <a:moveTo>
                  <a:pt x="5142" y="3073"/>
                </a:moveTo>
                <a:lnTo>
                  <a:pt x="4330" y="2342"/>
                </a:lnTo>
                <a:lnTo>
                  <a:pt x="3622" y="1705"/>
                </a:lnTo>
                <a:lnTo>
                  <a:pt x="3653" y="1602"/>
                </a:lnTo>
                <a:lnTo>
                  <a:pt x="3682" y="1500"/>
                </a:lnTo>
                <a:lnTo>
                  <a:pt x="3709" y="1396"/>
                </a:lnTo>
                <a:lnTo>
                  <a:pt x="3736" y="1292"/>
                </a:lnTo>
                <a:lnTo>
                  <a:pt x="3760" y="1188"/>
                </a:lnTo>
                <a:lnTo>
                  <a:pt x="3783" y="1082"/>
                </a:lnTo>
                <a:lnTo>
                  <a:pt x="3805" y="976"/>
                </a:lnTo>
                <a:lnTo>
                  <a:pt x="3825" y="870"/>
                </a:lnTo>
                <a:lnTo>
                  <a:pt x="3843" y="762"/>
                </a:lnTo>
                <a:lnTo>
                  <a:pt x="3859" y="656"/>
                </a:lnTo>
                <a:lnTo>
                  <a:pt x="3874" y="548"/>
                </a:lnTo>
                <a:lnTo>
                  <a:pt x="3888" y="439"/>
                </a:lnTo>
                <a:lnTo>
                  <a:pt x="3900" y="330"/>
                </a:lnTo>
                <a:lnTo>
                  <a:pt x="3910" y="220"/>
                </a:lnTo>
                <a:lnTo>
                  <a:pt x="3918" y="110"/>
                </a:lnTo>
                <a:lnTo>
                  <a:pt x="3925" y="0"/>
                </a:lnTo>
                <a:lnTo>
                  <a:pt x="944" y="0"/>
                </a:lnTo>
                <a:lnTo>
                  <a:pt x="936" y="81"/>
                </a:lnTo>
                <a:lnTo>
                  <a:pt x="926" y="160"/>
                </a:lnTo>
                <a:lnTo>
                  <a:pt x="915" y="240"/>
                </a:lnTo>
                <a:lnTo>
                  <a:pt x="902" y="319"/>
                </a:lnTo>
                <a:lnTo>
                  <a:pt x="887" y="398"/>
                </a:lnTo>
                <a:lnTo>
                  <a:pt x="872" y="476"/>
                </a:lnTo>
                <a:lnTo>
                  <a:pt x="855" y="553"/>
                </a:lnTo>
                <a:lnTo>
                  <a:pt x="836" y="631"/>
                </a:lnTo>
                <a:lnTo>
                  <a:pt x="816" y="707"/>
                </a:lnTo>
                <a:lnTo>
                  <a:pt x="794" y="783"/>
                </a:lnTo>
                <a:lnTo>
                  <a:pt x="771" y="858"/>
                </a:lnTo>
                <a:lnTo>
                  <a:pt x="747" y="933"/>
                </a:lnTo>
                <a:lnTo>
                  <a:pt x="722" y="1008"/>
                </a:lnTo>
                <a:lnTo>
                  <a:pt x="695" y="1081"/>
                </a:lnTo>
                <a:lnTo>
                  <a:pt x="667" y="1153"/>
                </a:lnTo>
                <a:lnTo>
                  <a:pt x="637" y="1225"/>
                </a:lnTo>
                <a:lnTo>
                  <a:pt x="607" y="1297"/>
                </a:lnTo>
                <a:lnTo>
                  <a:pt x="574" y="1368"/>
                </a:lnTo>
                <a:lnTo>
                  <a:pt x="542" y="1438"/>
                </a:lnTo>
                <a:lnTo>
                  <a:pt x="507" y="1507"/>
                </a:lnTo>
                <a:lnTo>
                  <a:pt x="471" y="1576"/>
                </a:lnTo>
                <a:lnTo>
                  <a:pt x="434" y="1644"/>
                </a:lnTo>
                <a:lnTo>
                  <a:pt x="396" y="1711"/>
                </a:lnTo>
                <a:lnTo>
                  <a:pt x="356" y="1777"/>
                </a:lnTo>
                <a:lnTo>
                  <a:pt x="315" y="1843"/>
                </a:lnTo>
                <a:lnTo>
                  <a:pt x="273" y="1908"/>
                </a:lnTo>
                <a:lnTo>
                  <a:pt x="231" y="1972"/>
                </a:lnTo>
                <a:lnTo>
                  <a:pt x="186" y="2035"/>
                </a:lnTo>
                <a:lnTo>
                  <a:pt x="141" y="2097"/>
                </a:lnTo>
                <a:lnTo>
                  <a:pt x="95" y="2159"/>
                </a:lnTo>
                <a:lnTo>
                  <a:pt x="48" y="2219"/>
                </a:lnTo>
                <a:lnTo>
                  <a:pt x="0" y="2279"/>
                </a:lnTo>
                <a:lnTo>
                  <a:pt x="2107" y="4385"/>
                </a:lnTo>
                <a:lnTo>
                  <a:pt x="2178" y="4304"/>
                </a:lnTo>
                <a:lnTo>
                  <a:pt x="2250" y="4222"/>
                </a:lnTo>
                <a:lnTo>
                  <a:pt x="2319" y="4138"/>
                </a:lnTo>
                <a:lnTo>
                  <a:pt x="2386" y="4054"/>
                </a:lnTo>
                <a:lnTo>
                  <a:pt x="2453" y="3969"/>
                </a:lnTo>
                <a:lnTo>
                  <a:pt x="2518" y="3883"/>
                </a:lnTo>
                <a:lnTo>
                  <a:pt x="2583" y="3796"/>
                </a:lnTo>
                <a:lnTo>
                  <a:pt x="2646" y="3707"/>
                </a:lnTo>
                <a:lnTo>
                  <a:pt x="2707" y="3618"/>
                </a:lnTo>
                <a:lnTo>
                  <a:pt x="2767" y="3528"/>
                </a:lnTo>
                <a:lnTo>
                  <a:pt x="2826" y="3435"/>
                </a:lnTo>
                <a:lnTo>
                  <a:pt x="2884" y="3343"/>
                </a:lnTo>
                <a:lnTo>
                  <a:pt x="2939" y="3250"/>
                </a:lnTo>
                <a:lnTo>
                  <a:pt x="2994" y="3157"/>
                </a:lnTo>
                <a:lnTo>
                  <a:pt x="3047" y="3061"/>
                </a:lnTo>
                <a:lnTo>
                  <a:pt x="3100" y="2965"/>
                </a:lnTo>
                <a:lnTo>
                  <a:pt x="4051" y="3015"/>
                </a:lnTo>
                <a:lnTo>
                  <a:pt x="5142" y="3073"/>
                </a:lnTo>
                <a:close/>
              </a:path>
            </a:pathLst>
          </a:custGeom>
          <a:solidFill>
            <a:srgbClr val="8C8D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8" name="Freeform 8"/>
          <p:cNvSpPr>
            <a:spLocks/>
          </p:cNvSpPr>
          <p:nvPr/>
        </p:nvSpPr>
        <p:spPr bwMode="auto">
          <a:xfrm>
            <a:off x="4683579" y="4254325"/>
            <a:ext cx="773112" cy="906463"/>
          </a:xfrm>
          <a:custGeom>
            <a:avLst/>
            <a:gdLst>
              <a:gd name="T0" fmla="*/ 3017 w 4387"/>
              <a:gd name="T1" fmla="*/ 4049 h 5139"/>
              <a:gd name="T2" fmla="*/ 3063 w 4387"/>
              <a:gd name="T3" fmla="*/ 3045 h 5139"/>
              <a:gd name="T4" fmla="*/ 3253 w 4387"/>
              <a:gd name="T5" fmla="*/ 2937 h 5139"/>
              <a:gd name="T6" fmla="*/ 3438 w 4387"/>
              <a:gd name="T7" fmla="*/ 2824 h 5139"/>
              <a:gd name="T8" fmla="*/ 3619 w 4387"/>
              <a:gd name="T9" fmla="*/ 2705 h 5139"/>
              <a:gd name="T10" fmla="*/ 3797 w 4387"/>
              <a:gd name="T11" fmla="*/ 2580 h 5139"/>
              <a:gd name="T12" fmla="*/ 3971 w 4387"/>
              <a:gd name="T13" fmla="*/ 2451 h 5139"/>
              <a:gd name="T14" fmla="*/ 4141 w 4387"/>
              <a:gd name="T15" fmla="*/ 2316 h 5139"/>
              <a:gd name="T16" fmla="*/ 4307 w 4387"/>
              <a:gd name="T17" fmla="*/ 2177 h 5139"/>
              <a:gd name="T18" fmla="*/ 2280 w 4387"/>
              <a:gd name="T19" fmla="*/ 0 h 5139"/>
              <a:gd name="T20" fmla="*/ 2160 w 4387"/>
              <a:gd name="T21" fmla="*/ 95 h 5139"/>
              <a:gd name="T22" fmla="*/ 2036 w 4387"/>
              <a:gd name="T23" fmla="*/ 186 h 5139"/>
              <a:gd name="T24" fmla="*/ 1909 w 4387"/>
              <a:gd name="T25" fmla="*/ 273 h 5139"/>
              <a:gd name="T26" fmla="*/ 1778 w 4387"/>
              <a:gd name="T27" fmla="*/ 356 h 5139"/>
              <a:gd name="T28" fmla="*/ 1645 w 4387"/>
              <a:gd name="T29" fmla="*/ 433 h 5139"/>
              <a:gd name="T30" fmla="*/ 1508 w 4387"/>
              <a:gd name="T31" fmla="*/ 506 h 5139"/>
              <a:gd name="T32" fmla="*/ 1368 w 4387"/>
              <a:gd name="T33" fmla="*/ 573 h 5139"/>
              <a:gd name="T34" fmla="*/ 1226 w 4387"/>
              <a:gd name="T35" fmla="*/ 636 h 5139"/>
              <a:gd name="T36" fmla="*/ 1081 w 4387"/>
              <a:gd name="T37" fmla="*/ 694 h 5139"/>
              <a:gd name="T38" fmla="*/ 933 w 4387"/>
              <a:gd name="T39" fmla="*/ 746 h 5139"/>
              <a:gd name="T40" fmla="*/ 784 w 4387"/>
              <a:gd name="T41" fmla="*/ 793 h 5139"/>
              <a:gd name="T42" fmla="*/ 631 w 4387"/>
              <a:gd name="T43" fmla="*/ 835 h 5139"/>
              <a:gd name="T44" fmla="*/ 477 w 4387"/>
              <a:gd name="T45" fmla="*/ 871 h 5139"/>
              <a:gd name="T46" fmla="*/ 319 w 4387"/>
              <a:gd name="T47" fmla="*/ 901 h 5139"/>
              <a:gd name="T48" fmla="*/ 160 w 4387"/>
              <a:gd name="T49" fmla="*/ 925 h 5139"/>
              <a:gd name="T50" fmla="*/ 0 w 4387"/>
              <a:gd name="T51" fmla="*/ 943 h 5139"/>
              <a:gd name="T52" fmla="*/ 110 w 4387"/>
              <a:gd name="T53" fmla="*/ 3916 h 5139"/>
              <a:gd name="T54" fmla="*/ 330 w 4387"/>
              <a:gd name="T55" fmla="*/ 3898 h 5139"/>
              <a:gd name="T56" fmla="*/ 548 w 4387"/>
              <a:gd name="T57" fmla="*/ 3872 h 5139"/>
              <a:gd name="T58" fmla="*/ 764 w 4387"/>
              <a:gd name="T59" fmla="*/ 3840 h 5139"/>
              <a:gd name="T60" fmla="*/ 976 w 4387"/>
              <a:gd name="T61" fmla="*/ 3803 h 5139"/>
              <a:gd name="T62" fmla="*/ 1188 w 4387"/>
              <a:gd name="T63" fmla="*/ 3758 h 5139"/>
              <a:gd name="T64" fmla="*/ 1398 w 4387"/>
              <a:gd name="T65" fmla="*/ 3707 h 5139"/>
              <a:gd name="T66" fmla="*/ 1604 w 4387"/>
              <a:gd name="T67" fmla="*/ 3651 h 5139"/>
              <a:gd name="T68" fmla="*/ 2343 w 4387"/>
              <a:gd name="T69" fmla="*/ 4327 h 5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87" h="5139">
                <a:moveTo>
                  <a:pt x="3074" y="5139"/>
                </a:moveTo>
                <a:lnTo>
                  <a:pt x="3017" y="4049"/>
                </a:lnTo>
                <a:lnTo>
                  <a:pt x="2967" y="3098"/>
                </a:lnTo>
                <a:lnTo>
                  <a:pt x="3063" y="3045"/>
                </a:lnTo>
                <a:lnTo>
                  <a:pt x="3158" y="2992"/>
                </a:lnTo>
                <a:lnTo>
                  <a:pt x="3253" y="2937"/>
                </a:lnTo>
                <a:lnTo>
                  <a:pt x="3345" y="2882"/>
                </a:lnTo>
                <a:lnTo>
                  <a:pt x="3438" y="2824"/>
                </a:lnTo>
                <a:lnTo>
                  <a:pt x="3529" y="2765"/>
                </a:lnTo>
                <a:lnTo>
                  <a:pt x="3619" y="2705"/>
                </a:lnTo>
                <a:lnTo>
                  <a:pt x="3708" y="2643"/>
                </a:lnTo>
                <a:lnTo>
                  <a:pt x="3797" y="2580"/>
                </a:lnTo>
                <a:lnTo>
                  <a:pt x="3884" y="2516"/>
                </a:lnTo>
                <a:lnTo>
                  <a:pt x="3971" y="2451"/>
                </a:lnTo>
                <a:lnTo>
                  <a:pt x="4056" y="2384"/>
                </a:lnTo>
                <a:lnTo>
                  <a:pt x="4141" y="2316"/>
                </a:lnTo>
                <a:lnTo>
                  <a:pt x="4224" y="2247"/>
                </a:lnTo>
                <a:lnTo>
                  <a:pt x="4307" y="2177"/>
                </a:lnTo>
                <a:lnTo>
                  <a:pt x="4387" y="2106"/>
                </a:lnTo>
                <a:lnTo>
                  <a:pt x="2280" y="0"/>
                </a:lnTo>
                <a:lnTo>
                  <a:pt x="2220" y="48"/>
                </a:lnTo>
                <a:lnTo>
                  <a:pt x="2160" y="95"/>
                </a:lnTo>
                <a:lnTo>
                  <a:pt x="2098" y="141"/>
                </a:lnTo>
                <a:lnTo>
                  <a:pt x="2036" y="186"/>
                </a:lnTo>
                <a:lnTo>
                  <a:pt x="1973" y="230"/>
                </a:lnTo>
                <a:lnTo>
                  <a:pt x="1909" y="273"/>
                </a:lnTo>
                <a:lnTo>
                  <a:pt x="1844" y="315"/>
                </a:lnTo>
                <a:lnTo>
                  <a:pt x="1778" y="356"/>
                </a:lnTo>
                <a:lnTo>
                  <a:pt x="1712" y="395"/>
                </a:lnTo>
                <a:lnTo>
                  <a:pt x="1645" y="433"/>
                </a:lnTo>
                <a:lnTo>
                  <a:pt x="1577" y="470"/>
                </a:lnTo>
                <a:lnTo>
                  <a:pt x="1508" y="506"/>
                </a:lnTo>
                <a:lnTo>
                  <a:pt x="1439" y="541"/>
                </a:lnTo>
                <a:lnTo>
                  <a:pt x="1368" y="573"/>
                </a:lnTo>
                <a:lnTo>
                  <a:pt x="1298" y="606"/>
                </a:lnTo>
                <a:lnTo>
                  <a:pt x="1226" y="636"/>
                </a:lnTo>
                <a:lnTo>
                  <a:pt x="1153" y="666"/>
                </a:lnTo>
                <a:lnTo>
                  <a:pt x="1081" y="694"/>
                </a:lnTo>
                <a:lnTo>
                  <a:pt x="1008" y="721"/>
                </a:lnTo>
                <a:lnTo>
                  <a:pt x="933" y="746"/>
                </a:lnTo>
                <a:lnTo>
                  <a:pt x="859" y="770"/>
                </a:lnTo>
                <a:lnTo>
                  <a:pt x="784" y="793"/>
                </a:lnTo>
                <a:lnTo>
                  <a:pt x="707" y="815"/>
                </a:lnTo>
                <a:lnTo>
                  <a:pt x="631" y="835"/>
                </a:lnTo>
                <a:lnTo>
                  <a:pt x="554" y="854"/>
                </a:lnTo>
                <a:lnTo>
                  <a:pt x="477" y="871"/>
                </a:lnTo>
                <a:lnTo>
                  <a:pt x="398" y="887"/>
                </a:lnTo>
                <a:lnTo>
                  <a:pt x="319" y="901"/>
                </a:lnTo>
                <a:lnTo>
                  <a:pt x="240" y="914"/>
                </a:lnTo>
                <a:lnTo>
                  <a:pt x="160" y="925"/>
                </a:lnTo>
                <a:lnTo>
                  <a:pt x="80" y="935"/>
                </a:lnTo>
                <a:lnTo>
                  <a:pt x="0" y="943"/>
                </a:lnTo>
                <a:lnTo>
                  <a:pt x="0" y="3923"/>
                </a:lnTo>
                <a:lnTo>
                  <a:pt x="110" y="3916"/>
                </a:lnTo>
                <a:lnTo>
                  <a:pt x="220" y="3907"/>
                </a:lnTo>
                <a:lnTo>
                  <a:pt x="330" y="3898"/>
                </a:lnTo>
                <a:lnTo>
                  <a:pt x="439" y="3885"/>
                </a:lnTo>
                <a:lnTo>
                  <a:pt x="548" y="3872"/>
                </a:lnTo>
                <a:lnTo>
                  <a:pt x="656" y="3857"/>
                </a:lnTo>
                <a:lnTo>
                  <a:pt x="764" y="3840"/>
                </a:lnTo>
                <a:lnTo>
                  <a:pt x="871" y="3822"/>
                </a:lnTo>
                <a:lnTo>
                  <a:pt x="976" y="3803"/>
                </a:lnTo>
                <a:lnTo>
                  <a:pt x="1082" y="3781"/>
                </a:lnTo>
                <a:lnTo>
                  <a:pt x="1188" y="3758"/>
                </a:lnTo>
                <a:lnTo>
                  <a:pt x="1293" y="3733"/>
                </a:lnTo>
                <a:lnTo>
                  <a:pt x="1398" y="3707"/>
                </a:lnTo>
                <a:lnTo>
                  <a:pt x="1500" y="3680"/>
                </a:lnTo>
                <a:lnTo>
                  <a:pt x="1604" y="3651"/>
                </a:lnTo>
                <a:lnTo>
                  <a:pt x="1706" y="3620"/>
                </a:lnTo>
                <a:lnTo>
                  <a:pt x="2343" y="4327"/>
                </a:lnTo>
                <a:lnTo>
                  <a:pt x="3074" y="5139"/>
                </a:lnTo>
                <a:close/>
              </a:path>
            </a:pathLst>
          </a:custGeom>
          <a:solidFill>
            <a:srgbClr val="9B9C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9" name="Freeform 9"/>
          <p:cNvSpPr>
            <a:spLocks/>
          </p:cNvSpPr>
          <p:nvPr/>
        </p:nvSpPr>
        <p:spPr bwMode="auto">
          <a:xfrm>
            <a:off x="3769179" y="4254325"/>
            <a:ext cx="773112" cy="906463"/>
          </a:xfrm>
          <a:custGeom>
            <a:avLst/>
            <a:gdLst>
              <a:gd name="T0" fmla="*/ 2044 w 4387"/>
              <a:gd name="T1" fmla="*/ 4327 h 5139"/>
              <a:gd name="T2" fmla="*/ 2783 w 4387"/>
              <a:gd name="T3" fmla="*/ 3651 h 5139"/>
              <a:gd name="T4" fmla="*/ 2990 w 4387"/>
              <a:gd name="T5" fmla="*/ 3707 h 5139"/>
              <a:gd name="T6" fmla="*/ 3199 w 4387"/>
              <a:gd name="T7" fmla="*/ 3758 h 5139"/>
              <a:gd name="T8" fmla="*/ 3411 w 4387"/>
              <a:gd name="T9" fmla="*/ 3803 h 5139"/>
              <a:gd name="T10" fmla="*/ 3624 w 4387"/>
              <a:gd name="T11" fmla="*/ 3840 h 5139"/>
              <a:gd name="T12" fmla="*/ 3839 w 4387"/>
              <a:gd name="T13" fmla="*/ 3872 h 5139"/>
              <a:gd name="T14" fmla="*/ 4057 w 4387"/>
              <a:gd name="T15" fmla="*/ 3898 h 5139"/>
              <a:gd name="T16" fmla="*/ 4277 w 4387"/>
              <a:gd name="T17" fmla="*/ 3916 h 5139"/>
              <a:gd name="T18" fmla="*/ 4387 w 4387"/>
              <a:gd name="T19" fmla="*/ 943 h 5139"/>
              <a:gd name="T20" fmla="*/ 4227 w 4387"/>
              <a:gd name="T21" fmla="*/ 925 h 5139"/>
              <a:gd name="T22" fmla="*/ 4068 w 4387"/>
              <a:gd name="T23" fmla="*/ 901 h 5139"/>
              <a:gd name="T24" fmla="*/ 3912 w 4387"/>
              <a:gd name="T25" fmla="*/ 871 h 5139"/>
              <a:gd name="T26" fmla="*/ 3756 w 4387"/>
              <a:gd name="T27" fmla="*/ 835 h 5139"/>
              <a:gd name="T28" fmla="*/ 3603 w 4387"/>
              <a:gd name="T29" fmla="*/ 793 h 5139"/>
              <a:gd name="T30" fmla="*/ 3454 w 4387"/>
              <a:gd name="T31" fmla="*/ 746 h 5139"/>
              <a:gd name="T32" fmla="*/ 3306 w 4387"/>
              <a:gd name="T33" fmla="*/ 695 h 5139"/>
              <a:gd name="T34" fmla="*/ 3161 w 4387"/>
              <a:gd name="T35" fmla="*/ 636 h 5139"/>
              <a:gd name="T36" fmla="*/ 3019 w 4387"/>
              <a:gd name="T37" fmla="*/ 575 h 5139"/>
              <a:gd name="T38" fmla="*/ 2879 w 4387"/>
              <a:gd name="T39" fmla="*/ 506 h 5139"/>
              <a:gd name="T40" fmla="*/ 2742 w 4387"/>
              <a:gd name="T41" fmla="*/ 433 h 5139"/>
              <a:gd name="T42" fmla="*/ 2609 w 4387"/>
              <a:gd name="T43" fmla="*/ 356 h 5139"/>
              <a:gd name="T44" fmla="*/ 2478 w 4387"/>
              <a:gd name="T45" fmla="*/ 274 h 5139"/>
              <a:gd name="T46" fmla="*/ 2351 w 4387"/>
              <a:gd name="T47" fmla="*/ 187 h 5139"/>
              <a:gd name="T48" fmla="*/ 2227 w 4387"/>
              <a:gd name="T49" fmla="*/ 95 h 5139"/>
              <a:gd name="T50" fmla="*/ 2107 w 4387"/>
              <a:gd name="T51" fmla="*/ 0 h 5139"/>
              <a:gd name="T52" fmla="*/ 80 w 4387"/>
              <a:gd name="T53" fmla="*/ 2178 h 5139"/>
              <a:gd name="T54" fmla="*/ 246 w 4387"/>
              <a:gd name="T55" fmla="*/ 2317 h 5139"/>
              <a:gd name="T56" fmla="*/ 416 w 4387"/>
              <a:gd name="T57" fmla="*/ 2451 h 5139"/>
              <a:gd name="T58" fmla="*/ 590 w 4387"/>
              <a:gd name="T59" fmla="*/ 2581 h 5139"/>
              <a:gd name="T60" fmla="*/ 768 w 4387"/>
              <a:gd name="T61" fmla="*/ 2705 h 5139"/>
              <a:gd name="T62" fmla="*/ 950 w 4387"/>
              <a:gd name="T63" fmla="*/ 2824 h 5139"/>
              <a:gd name="T64" fmla="*/ 1136 w 4387"/>
              <a:gd name="T65" fmla="*/ 2937 h 5139"/>
              <a:gd name="T66" fmla="*/ 1324 w 4387"/>
              <a:gd name="T67" fmla="*/ 3045 h 5139"/>
              <a:gd name="T68" fmla="*/ 1370 w 4387"/>
              <a:gd name="T69" fmla="*/ 4049 h 5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87" h="5139">
                <a:moveTo>
                  <a:pt x="1313" y="5139"/>
                </a:moveTo>
                <a:lnTo>
                  <a:pt x="2044" y="4327"/>
                </a:lnTo>
                <a:lnTo>
                  <a:pt x="2681" y="3620"/>
                </a:lnTo>
                <a:lnTo>
                  <a:pt x="2783" y="3651"/>
                </a:lnTo>
                <a:lnTo>
                  <a:pt x="2887" y="3680"/>
                </a:lnTo>
                <a:lnTo>
                  <a:pt x="2990" y="3707"/>
                </a:lnTo>
                <a:lnTo>
                  <a:pt x="3094" y="3733"/>
                </a:lnTo>
                <a:lnTo>
                  <a:pt x="3199" y="3758"/>
                </a:lnTo>
                <a:lnTo>
                  <a:pt x="3305" y="3781"/>
                </a:lnTo>
                <a:lnTo>
                  <a:pt x="3411" y="3803"/>
                </a:lnTo>
                <a:lnTo>
                  <a:pt x="3516" y="3822"/>
                </a:lnTo>
                <a:lnTo>
                  <a:pt x="3624" y="3840"/>
                </a:lnTo>
                <a:lnTo>
                  <a:pt x="3731" y="3857"/>
                </a:lnTo>
                <a:lnTo>
                  <a:pt x="3839" y="3872"/>
                </a:lnTo>
                <a:lnTo>
                  <a:pt x="3948" y="3885"/>
                </a:lnTo>
                <a:lnTo>
                  <a:pt x="4057" y="3898"/>
                </a:lnTo>
                <a:lnTo>
                  <a:pt x="4167" y="3907"/>
                </a:lnTo>
                <a:lnTo>
                  <a:pt x="4277" y="3916"/>
                </a:lnTo>
                <a:lnTo>
                  <a:pt x="4387" y="3923"/>
                </a:lnTo>
                <a:lnTo>
                  <a:pt x="4387" y="943"/>
                </a:lnTo>
                <a:lnTo>
                  <a:pt x="4307" y="935"/>
                </a:lnTo>
                <a:lnTo>
                  <a:pt x="4227" y="925"/>
                </a:lnTo>
                <a:lnTo>
                  <a:pt x="4147" y="914"/>
                </a:lnTo>
                <a:lnTo>
                  <a:pt x="4068" y="901"/>
                </a:lnTo>
                <a:lnTo>
                  <a:pt x="3989" y="887"/>
                </a:lnTo>
                <a:lnTo>
                  <a:pt x="3912" y="871"/>
                </a:lnTo>
                <a:lnTo>
                  <a:pt x="3834" y="854"/>
                </a:lnTo>
                <a:lnTo>
                  <a:pt x="3756" y="835"/>
                </a:lnTo>
                <a:lnTo>
                  <a:pt x="3680" y="815"/>
                </a:lnTo>
                <a:lnTo>
                  <a:pt x="3603" y="793"/>
                </a:lnTo>
                <a:lnTo>
                  <a:pt x="3528" y="771"/>
                </a:lnTo>
                <a:lnTo>
                  <a:pt x="3454" y="746"/>
                </a:lnTo>
                <a:lnTo>
                  <a:pt x="3379" y="721"/>
                </a:lnTo>
                <a:lnTo>
                  <a:pt x="3306" y="695"/>
                </a:lnTo>
                <a:lnTo>
                  <a:pt x="3234" y="667"/>
                </a:lnTo>
                <a:lnTo>
                  <a:pt x="3161" y="636"/>
                </a:lnTo>
                <a:lnTo>
                  <a:pt x="3089" y="606"/>
                </a:lnTo>
                <a:lnTo>
                  <a:pt x="3019" y="575"/>
                </a:lnTo>
                <a:lnTo>
                  <a:pt x="2948" y="541"/>
                </a:lnTo>
                <a:lnTo>
                  <a:pt x="2879" y="506"/>
                </a:lnTo>
                <a:lnTo>
                  <a:pt x="2810" y="471"/>
                </a:lnTo>
                <a:lnTo>
                  <a:pt x="2742" y="433"/>
                </a:lnTo>
                <a:lnTo>
                  <a:pt x="2675" y="395"/>
                </a:lnTo>
                <a:lnTo>
                  <a:pt x="2609" y="356"/>
                </a:lnTo>
                <a:lnTo>
                  <a:pt x="2543" y="315"/>
                </a:lnTo>
                <a:lnTo>
                  <a:pt x="2478" y="274"/>
                </a:lnTo>
                <a:lnTo>
                  <a:pt x="2414" y="231"/>
                </a:lnTo>
                <a:lnTo>
                  <a:pt x="2351" y="187"/>
                </a:lnTo>
                <a:lnTo>
                  <a:pt x="2289" y="141"/>
                </a:lnTo>
                <a:lnTo>
                  <a:pt x="2227" y="95"/>
                </a:lnTo>
                <a:lnTo>
                  <a:pt x="2167" y="48"/>
                </a:lnTo>
                <a:lnTo>
                  <a:pt x="2107" y="0"/>
                </a:lnTo>
                <a:lnTo>
                  <a:pt x="0" y="2106"/>
                </a:lnTo>
                <a:lnTo>
                  <a:pt x="80" y="2178"/>
                </a:lnTo>
                <a:lnTo>
                  <a:pt x="163" y="2248"/>
                </a:lnTo>
                <a:lnTo>
                  <a:pt x="246" y="2317"/>
                </a:lnTo>
                <a:lnTo>
                  <a:pt x="331" y="2384"/>
                </a:lnTo>
                <a:lnTo>
                  <a:pt x="416" y="2451"/>
                </a:lnTo>
                <a:lnTo>
                  <a:pt x="503" y="2516"/>
                </a:lnTo>
                <a:lnTo>
                  <a:pt x="590" y="2581"/>
                </a:lnTo>
                <a:lnTo>
                  <a:pt x="679" y="2644"/>
                </a:lnTo>
                <a:lnTo>
                  <a:pt x="768" y="2705"/>
                </a:lnTo>
                <a:lnTo>
                  <a:pt x="858" y="2766"/>
                </a:lnTo>
                <a:lnTo>
                  <a:pt x="950" y="2824"/>
                </a:lnTo>
                <a:lnTo>
                  <a:pt x="1042" y="2882"/>
                </a:lnTo>
                <a:lnTo>
                  <a:pt x="1136" y="2937"/>
                </a:lnTo>
                <a:lnTo>
                  <a:pt x="1229" y="2993"/>
                </a:lnTo>
                <a:lnTo>
                  <a:pt x="1324" y="3045"/>
                </a:lnTo>
                <a:lnTo>
                  <a:pt x="1421" y="3098"/>
                </a:lnTo>
                <a:lnTo>
                  <a:pt x="1370" y="4049"/>
                </a:lnTo>
                <a:lnTo>
                  <a:pt x="1313" y="5139"/>
                </a:lnTo>
                <a:close/>
              </a:path>
            </a:pathLst>
          </a:custGeom>
          <a:solidFill>
            <a:srgbClr val="ACA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3134180" y="3752676"/>
            <a:ext cx="906462" cy="773113"/>
          </a:xfrm>
          <a:custGeom>
            <a:avLst/>
            <a:gdLst>
              <a:gd name="T0" fmla="*/ 1091 w 5142"/>
              <a:gd name="T1" fmla="*/ 3015 h 4385"/>
              <a:gd name="T2" fmla="*/ 2095 w 5142"/>
              <a:gd name="T3" fmla="*/ 3061 h 4385"/>
              <a:gd name="T4" fmla="*/ 2203 w 5142"/>
              <a:gd name="T5" fmla="*/ 3251 h 4385"/>
              <a:gd name="T6" fmla="*/ 2316 w 5142"/>
              <a:gd name="T7" fmla="*/ 3436 h 4385"/>
              <a:gd name="T8" fmla="*/ 2435 w 5142"/>
              <a:gd name="T9" fmla="*/ 3618 h 4385"/>
              <a:gd name="T10" fmla="*/ 2559 w 5142"/>
              <a:gd name="T11" fmla="*/ 3796 h 4385"/>
              <a:gd name="T12" fmla="*/ 2689 w 5142"/>
              <a:gd name="T13" fmla="*/ 3970 h 4385"/>
              <a:gd name="T14" fmla="*/ 2823 w 5142"/>
              <a:gd name="T15" fmla="*/ 4139 h 4385"/>
              <a:gd name="T16" fmla="*/ 2964 w 5142"/>
              <a:gd name="T17" fmla="*/ 4305 h 4385"/>
              <a:gd name="T18" fmla="*/ 5142 w 5142"/>
              <a:gd name="T19" fmla="*/ 2279 h 4385"/>
              <a:gd name="T20" fmla="*/ 5047 w 5142"/>
              <a:gd name="T21" fmla="*/ 2159 h 4385"/>
              <a:gd name="T22" fmla="*/ 4956 w 5142"/>
              <a:gd name="T23" fmla="*/ 2035 h 4385"/>
              <a:gd name="T24" fmla="*/ 4869 w 5142"/>
              <a:gd name="T25" fmla="*/ 1908 h 4385"/>
              <a:gd name="T26" fmla="*/ 4786 w 5142"/>
              <a:gd name="T27" fmla="*/ 1777 h 4385"/>
              <a:gd name="T28" fmla="*/ 4708 w 5142"/>
              <a:gd name="T29" fmla="*/ 1644 h 4385"/>
              <a:gd name="T30" fmla="*/ 4635 w 5142"/>
              <a:gd name="T31" fmla="*/ 1508 h 4385"/>
              <a:gd name="T32" fmla="*/ 4568 w 5142"/>
              <a:gd name="T33" fmla="*/ 1368 h 4385"/>
              <a:gd name="T34" fmla="*/ 4505 w 5142"/>
              <a:gd name="T35" fmla="*/ 1225 h 4385"/>
              <a:gd name="T36" fmla="*/ 4446 w 5142"/>
              <a:gd name="T37" fmla="*/ 1081 h 4385"/>
              <a:gd name="T38" fmla="*/ 4394 w 5142"/>
              <a:gd name="T39" fmla="*/ 933 h 4385"/>
              <a:gd name="T40" fmla="*/ 4348 w 5142"/>
              <a:gd name="T41" fmla="*/ 783 h 4385"/>
              <a:gd name="T42" fmla="*/ 4306 w 5142"/>
              <a:gd name="T43" fmla="*/ 631 h 4385"/>
              <a:gd name="T44" fmla="*/ 4270 w 5142"/>
              <a:gd name="T45" fmla="*/ 477 h 4385"/>
              <a:gd name="T46" fmla="*/ 4240 w 5142"/>
              <a:gd name="T47" fmla="*/ 319 h 4385"/>
              <a:gd name="T48" fmla="*/ 4216 w 5142"/>
              <a:gd name="T49" fmla="*/ 160 h 4385"/>
              <a:gd name="T50" fmla="*/ 4198 w 5142"/>
              <a:gd name="T51" fmla="*/ 0 h 4385"/>
              <a:gd name="T52" fmla="*/ 1223 w 5142"/>
              <a:gd name="T53" fmla="*/ 110 h 4385"/>
              <a:gd name="T54" fmla="*/ 1242 w 5142"/>
              <a:gd name="T55" fmla="*/ 330 h 4385"/>
              <a:gd name="T56" fmla="*/ 1267 w 5142"/>
              <a:gd name="T57" fmla="*/ 548 h 4385"/>
              <a:gd name="T58" fmla="*/ 1299 w 5142"/>
              <a:gd name="T59" fmla="*/ 764 h 4385"/>
              <a:gd name="T60" fmla="*/ 1337 w 5142"/>
              <a:gd name="T61" fmla="*/ 976 h 4385"/>
              <a:gd name="T62" fmla="*/ 1382 w 5142"/>
              <a:gd name="T63" fmla="*/ 1188 h 4385"/>
              <a:gd name="T64" fmla="*/ 1433 w 5142"/>
              <a:gd name="T65" fmla="*/ 1397 h 4385"/>
              <a:gd name="T66" fmla="*/ 1489 w 5142"/>
              <a:gd name="T67" fmla="*/ 1604 h 4385"/>
              <a:gd name="T68" fmla="*/ 812 w 5142"/>
              <a:gd name="T69" fmla="*/ 2342 h 4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42" h="4385">
                <a:moveTo>
                  <a:pt x="0" y="3073"/>
                </a:moveTo>
                <a:lnTo>
                  <a:pt x="1091" y="3015"/>
                </a:lnTo>
                <a:lnTo>
                  <a:pt x="2042" y="2966"/>
                </a:lnTo>
                <a:lnTo>
                  <a:pt x="2095" y="3061"/>
                </a:lnTo>
                <a:lnTo>
                  <a:pt x="2147" y="3157"/>
                </a:lnTo>
                <a:lnTo>
                  <a:pt x="2203" y="3251"/>
                </a:lnTo>
                <a:lnTo>
                  <a:pt x="2258" y="3344"/>
                </a:lnTo>
                <a:lnTo>
                  <a:pt x="2316" y="3436"/>
                </a:lnTo>
                <a:lnTo>
                  <a:pt x="2375" y="3528"/>
                </a:lnTo>
                <a:lnTo>
                  <a:pt x="2435" y="3618"/>
                </a:lnTo>
                <a:lnTo>
                  <a:pt x="2496" y="3707"/>
                </a:lnTo>
                <a:lnTo>
                  <a:pt x="2559" y="3796"/>
                </a:lnTo>
                <a:lnTo>
                  <a:pt x="2624" y="3883"/>
                </a:lnTo>
                <a:lnTo>
                  <a:pt x="2689" y="3970"/>
                </a:lnTo>
                <a:lnTo>
                  <a:pt x="2756" y="4054"/>
                </a:lnTo>
                <a:lnTo>
                  <a:pt x="2823" y="4139"/>
                </a:lnTo>
                <a:lnTo>
                  <a:pt x="2892" y="4222"/>
                </a:lnTo>
                <a:lnTo>
                  <a:pt x="2964" y="4305"/>
                </a:lnTo>
                <a:lnTo>
                  <a:pt x="3035" y="4385"/>
                </a:lnTo>
                <a:lnTo>
                  <a:pt x="5142" y="2279"/>
                </a:lnTo>
                <a:lnTo>
                  <a:pt x="5094" y="2219"/>
                </a:lnTo>
                <a:lnTo>
                  <a:pt x="5047" y="2159"/>
                </a:lnTo>
                <a:lnTo>
                  <a:pt x="5001" y="2098"/>
                </a:lnTo>
                <a:lnTo>
                  <a:pt x="4956" y="2035"/>
                </a:lnTo>
                <a:lnTo>
                  <a:pt x="4912" y="1972"/>
                </a:lnTo>
                <a:lnTo>
                  <a:pt x="4869" y="1908"/>
                </a:lnTo>
                <a:lnTo>
                  <a:pt x="4827" y="1843"/>
                </a:lnTo>
                <a:lnTo>
                  <a:pt x="4786" y="1777"/>
                </a:lnTo>
                <a:lnTo>
                  <a:pt x="4746" y="1711"/>
                </a:lnTo>
                <a:lnTo>
                  <a:pt x="4708" y="1644"/>
                </a:lnTo>
                <a:lnTo>
                  <a:pt x="4671" y="1576"/>
                </a:lnTo>
                <a:lnTo>
                  <a:pt x="4635" y="1508"/>
                </a:lnTo>
                <a:lnTo>
                  <a:pt x="4600" y="1438"/>
                </a:lnTo>
                <a:lnTo>
                  <a:pt x="4568" y="1368"/>
                </a:lnTo>
                <a:lnTo>
                  <a:pt x="4535" y="1298"/>
                </a:lnTo>
                <a:lnTo>
                  <a:pt x="4505" y="1225"/>
                </a:lnTo>
                <a:lnTo>
                  <a:pt x="4475" y="1154"/>
                </a:lnTo>
                <a:lnTo>
                  <a:pt x="4446" y="1081"/>
                </a:lnTo>
                <a:lnTo>
                  <a:pt x="4420" y="1008"/>
                </a:lnTo>
                <a:lnTo>
                  <a:pt x="4394" y="933"/>
                </a:lnTo>
                <a:lnTo>
                  <a:pt x="4370" y="859"/>
                </a:lnTo>
                <a:lnTo>
                  <a:pt x="4348" y="783"/>
                </a:lnTo>
                <a:lnTo>
                  <a:pt x="4326" y="707"/>
                </a:lnTo>
                <a:lnTo>
                  <a:pt x="4306" y="631"/>
                </a:lnTo>
                <a:lnTo>
                  <a:pt x="4287" y="554"/>
                </a:lnTo>
                <a:lnTo>
                  <a:pt x="4270" y="477"/>
                </a:lnTo>
                <a:lnTo>
                  <a:pt x="4255" y="398"/>
                </a:lnTo>
                <a:lnTo>
                  <a:pt x="4240" y="319"/>
                </a:lnTo>
                <a:lnTo>
                  <a:pt x="4227" y="240"/>
                </a:lnTo>
                <a:lnTo>
                  <a:pt x="4216" y="160"/>
                </a:lnTo>
                <a:lnTo>
                  <a:pt x="4206" y="81"/>
                </a:lnTo>
                <a:lnTo>
                  <a:pt x="4198" y="0"/>
                </a:lnTo>
                <a:lnTo>
                  <a:pt x="1217" y="0"/>
                </a:lnTo>
                <a:lnTo>
                  <a:pt x="1223" y="110"/>
                </a:lnTo>
                <a:lnTo>
                  <a:pt x="1232" y="220"/>
                </a:lnTo>
                <a:lnTo>
                  <a:pt x="1242" y="330"/>
                </a:lnTo>
                <a:lnTo>
                  <a:pt x="1254" y="439"/>
                </a:lnTo>
                <a:lnTo>
                  <a:pt x="1267" y="548"/>
                </a:lnTo>
                <a:lnTo>
                  <a:pt x="1283" y="656"/>
                </a:lnTo>
                <a:lnTo>
                  <a:pt x="1299" y="764"/>
                </a:lnTo>
                <a:lnTo>
                  <a:pt x="1317" y="870"/>
                </a:lnTo>
                <a:lnTo>
                  <a:pt x="1337" y="976"/>
                </a:lnTo>
                <a:lnTo>
                  <a:pt x="1359" y="1083"/>
                </a:lnTo>
                <a:lnTo>
                  <a:pt x="1382" y="1188"/>
                </a:lnTo>
                <a:lnTo>
                  <a:pt x="1406" y="1292"/>
                </a:lnTo>
                <a:lnTo>
                  <a:pt x="1433" y="1397"/>
                </a:lnTo>
                <a:lnTo>
                  <a:pt x="1460" y="1501"/>
                </a:lnTo>
                <a:lnTo>
                  <a:pt x="1489" y="1604"/>
                </a:lnTo>
                <a:lnTo>
                  <a:pt x="1520" y="1705"/>
                </a:lnTo>
                <a:lnTo>
                  <a:pt x="812" y="2342"/>
                </a:lnTo>
                <a:lnTo>
                  <a:pt x="0" y="3073"/>
                </a:lnTo>
                <a:close/>
              </a:path>
            </a:pathLst>
          </a:custGeom>
          <a:solidFill>
            <a:srgbClr val="BBB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1" name="Freeform 11"/>
          <p:cNvSpPr>
            <a:spLocks/>
          </p:cNvSpPr>
          <p:nvPr/>
        </p:nvSpPr>
        <p:spPr bwMode="auto">
          <a:xfrm>
            <a:off x="3134180" y="2839864"/>
            <a:ext cx="906462" cy="773113"/>
          </a:xfrm>
          <a:custGeom>
            <a:avLst/>
            <a:gdLst>
              <a:gd name="T0" fmla="*/ 812 w 5142"/>
              <a:gd name="T1" fmla="*/ 2043 h 4385"/>
              <a:gd name="T2" fmla="*/ 1489 w 5142"/>
              <a:gd name="T3" fmla="*/ 2781 h 4385"/>
              <a:gd name="T4" fmla="*/ 1433 w 5142"/>
              <a:gd name="T5" fmla="*/ 2989 h 4385"/>
              <a:gd name="T6" fmla="*/ 1381 w 5142"/>
              <a:gd name="T7" fmla="*/ 3197 h 4385"/>
              <a:gd name="T8" fmla="*/ 1337 w 5142"/>
              <a:gd name="T9" fmla="*/ 3409 h 4385"/>
              <a:gd name="T10" fmla="*/ 1299 w 5142"/>
              <a:gd name="T11" fmla="*/ 3623 h 4385"/>
              <a:gd name="T12" fmla="*/ 1267 w 5142"/>
              <a:gd name="T13" fmla="*/ 3837 h 4385"/>
              <a:gd name="T14" fmla="*/ 1242 w 5142"/>
              <a:gd name="T15" fmla="*/ 4055 h 4385"/>
              <a:gd name="T16" fmla="*/ 1223 w 5142"/>
              <a:gd name="T17" fmla="*/ 4275 h 4385"/>
              <a:gd name="T18" fmla="*/ 4198 w 5142"/>
              <a:gd name="T19" fmla="*/ 4385 h 4385"/>
              <a:gd name="T20" fmla="*/ 4216 w 5142"/>
              <a:gd name="T21" fmla="*/ 4225 h 4385"/>
              <a:gd name="T22" fmla="*/ 4240 w 5142"/>
              <a:gd name="T23" fmla="*/ 4066 h 4385"/>
              <a:gd name="T24" fmla="*/ 4270 w 5142"/>
              <a:gd name="T25" fmla="*/ 3909 h 4385"/>
              <a:gd name="T26" fmla="*/ 4306 w 5142"/>
              <a:gd name="T27" fmla="*/ 3754 h 4385"/>
              <a:gd name="T28" fmla="*/ 4348 w 5142"/>
              <a:gd name="T29" fmla="*/ 3602 h 4385"/>
              <a:gd name="T30" fmla="*/ 4394 w 5142"/>
              <a:gd name="T31" fmla="*/ 3452 h 4385"/>
              <a:gd name="T32" fmla="*/ 4446 w 5142"/>
              <a:gd name="T33" fmla="*/ 3304 h 4385"/>
              <a:gd name="T34" fmla="*/ 4504 w 5142"/>
              <a:gd name="T35" fmla="*/ 3160 h 4385"/>
              <a:gd name="T36" fmla="*/ 4567 w 5142"/>
              <a:gd name="T37" fmla="*/ 3017 h 4385"/>
              <a:gd name="T38" fmla="*/ 4635 w 5142"/>
              <a:gd name="T39" fmla="*/ 2878 h 4385"/>
              <a:gd name="T40" fmla="*/ 4708 w 5142"/>
              <a:gd name="T41" fmla="*/ 2741 h 4385"/>
              <a:gd name="T42" fmla="*/ 4786 w 5142"/>
              <a:gd name="T43" fmla="*/ 2608 h 4385"/>
              <a:gd name="T44" fmla="*/ 4868 w 5142"/>
              <a:gd name="T45" fmla="*/ 2477 h 4385"/>
              <a:gd name="T46" fmla="*/ 4955 w 5142"/>
              <a:gd name="T47" fmla="*/ 2350 h 4385"/>
              <a:gd name="T48" fmla="*/ 5047 w 5142"/>
              <a:gd name="T49" fmla="*/ 2226 h 4385"/>
              <a:gd name="T50" fmla="*/ 5142 w 5142"/>
              <a:gd name="T51" fmla="*/ 2106 h 4385"/>
              <a:gd name="T52" fmla="*/ 2963 w 5142"/>
              <a:gd name="T53" fmla="*/ 80 h 4385"/>
              <a:gd name="T54" fmla="*/ 2823 w 5142"/>
              <a:gd name="T55" fmla="*/ 246 h 4385"/>
              <a:gd name="T56" fmla="*/ 2689 w 5142"/>
              <a:gd name="T57" fmla="*/ 415 h 4385"/>
              <a:gd name="T58" fmla="*/ 2559 w 5142"/>
              <a:gd name="T59" fmla="*/ 589 h 4385"/>
              <a:gd name="T60" fmla="*/ 2435 w 5142"/>
              <a:gd name="T61" fmla="*/ 767 h 4385"/>
              <a:gd name="T62" fmla="*/ 2316 w 5142"/>
              <a:gd name="T63" fmla="*/ 950 h 4385"/>
              <a:gd name="T64" fmla="*/ 2203 w 5142"/>
              <a:gd name="T65" fmla="*/ 1135 h 4385"/>
              <a:gd name="T66" fmla="*/ 2094 w 5142"/>
              <a:gd name="T67" fmla="*/ 1324 h 4385"/>
              <a:gd name="T68" fmla="*/ 1091 w 5142"/>
              <a:gd name="T69" fmla="*/ 1370 h 4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42" h="4385">
                <a:moveTo>
                  <a:pt x="0" y="1312"/>
                </a:moveTo>
                <a:lnTo>
                  <a:pt x="812" y="2043"/>
                </a:lnTo>
                <a:lnTo>
                  <a:pt x="1520" y="2680"/>
                </a:lnTo>
                <a:lnTo>
                  <a:pt x="1489" y="2781"/>
                </a:lnTo>
                <a:lnTo>
                  <a:pt x="1460" y="2885"/>
                </a:lnTo>
                <a:lnTo>
                  <a:pt x="1433" y="2989"/>
                </a:lnTo>
                <a:lnTo>
                  <a:pt x="1406" y="3093"/>
                </a:lnTo>
                <a:lnTo>
                  <a:pt x="1381" y="3197"/>
                </a:lnTo>
                <a:lnTo>
                  <a:pt x="1359" y="3303"/>
                </a:lnTo>
                <a:lnTo>
                  <a:pt x="1337" y="3409"/>
                </a:lnTo>
                <a:lnTo>
                  <a:pt x="1317" y="3515"/>
                </a:lnTo>
                <a:lnTo>
                  <a:pt x="1299" y="3623"/>
                </a:lnTo>
                <a:lnTo>
                  <a:pt x="1283" y="3729"/>
                </a:lnTo>
                <a:lnTo>
                  <a:pt x="1267" y="3837"/>
                </a:lnTo>
                <a:lnTo>
                  <a:pt x="1254" y="3946"/>
                </a:lnTo>
                <a:lnTo>
                  <a:pt x="1242" y="4055"/>
                </a:lnTo>
                <a:lnTo>
                  <a:pt x="1232" y="4165"/>
                </a:lnTo>
                <a:lnTo>
                  <a:pt x="1223" y="4275"/>
                </a:lnTo>
                <a:lnTo>
                  <a:pt x="1217" y="4385"/>
                </a:lnTo>
                <a:lnTo>
                  <a:pt x="4198" y="4385"/>
                </a:lnTo>
                <a:lnTo>
                  <a:pt x="4206" y="4304"/>
                </a:lnTo>
                <a:lnTo>
                  <a:pt x="4216" y="4225"/>
                </a:lnTo>
                <a:lnTo>
                  <a:pt x="4227" y="4145"/>
                </a:lnTo>
                <a:lnTo>
                  <a:pt x="4240" y="4066"/>
                </a:lnTo>
                <a:lnTo>
                  <a:pt x="4255" y="3987"/>
                </a:lnTo>
                <a:lnTo>
                  <a:pt x="4270" y="3909"/>
                </a:lnTo>
                <a:lnTo>
                  <a:pt x="4287" y="3832"/>
                </a:lnTo>
                <a:lnTo>
                  <a:pt x="4306" y="3754"/>
                </a:lnTo>
                <a:lnTo>
                  <a:pt x="4326" y="3678"/>
                </a:lnTo>
                <a:lnTo>
                  <a:pt x="4348" y="3602"/>
                </a:lnTo>
                <a:lnTo>
                  <a:pt x="4370" y="3526"/>
                </a:lnTo>
                <a:lnTo>
                  <a:pt x="4394" y="3452"/>
                </a:lnTo>
                <a:lnTo>
                  <a:pt x="4420" y="3377"/>
                </a:lnTo>
                <a:lnTo>
                  <a:pt x="4446" y="3304"/>
                </a:lnTo>
                <a:lnTo>
                  <a:pt x="4475" y="3232"/>
                </a:lnTo>
                <a:lnTo>
                  <a:pt x="4504" y="3160"/>
                </a:lnTo>
                <a:lnTo>
                  <a:pt x="4535" y="3087"/>
                </a:lnTo>
                <a:lnTo>
                  <a:pt x="4567" y="3017"/>
                </a:lnTo>
                <a:lnTo>
                  <a:pt x="4600" y="2947"/>
                </a:lnTo>
                <a:lnTo>
                  <a:pt x="4635" y="2878"/>
                </a:lnTo>
                <a:lnTo>
                  <a:pt x="4671" y="2809"/>
                </a:lnTo>
                <a:lnTo>
                  <a:pt x="4708" y="2741"/>
                </a:lnTo>
                <a:lnTo>
                  <a:pt x="4746" y="2674"/>
                </a:lnTo>
                <a:lnTo>
                  <a:pt x="4786" y="2608"/>
                </a:lnTo>
                <a:lnTo>
                  <a:pt x="4826" y="2542"/>
                </a:lnTo>
                <a:lnTo>
                  <a:pt x="4868" y="2477"/>
                </a:lnTo>
                <a:lnTo>
                  <a:pt x="4911" y="2413"/>
                </a:lnTo>
                <a:lnTo>
                  <a:pt x="4955" y="2350"/>
                </a:lnTo>
                <a:lnTo>
                  <a:pt x="5000" y="2288"/>
                </a:lnTo>
                <a:lnTo>
                  <a:pt x="5047" y="2226"/>
                </a:lnTo>
                <a:lnTo>
                  <a:pt x="5094" y="2166"/>
                </a:lnTo>
                <a:lnTo>
                  <a:pt x="5142" y="2106"/>
                </a:lnTo>
                <a:lnTo>
                  <a:pt x="3035" y="0"/>
                </a:lnTo>
                <a:lnTo>
                  <a:pt x="2963" y="80"/>
                </a:lnTo>
                <a:lnTo>
                  <a:pt x="2892" y="163"/>
                </a:lnTo>
                <a:lnTo>
                  <a:pt x="2823" y="246"/>
                </a:lnTo>
                <a:lnTo>
                  <a:pt x="2755" y="331"/>
                </a:lnTo>
                <a:lnTo>
                  <a:pt x="2689" y="415"/>
                </a:lnTo>
                <a:lnTo>
                  <a:pt x="2623" y="502"/>
                </a:lnTo>
                <a:lnTo>
                  <a:pt x="2559" y="589"/>
                </a:lnTo>
                <a:lnTo>
                  <a:pt x="2496" y="678"/>
                </a:lnTo>
                <a:lnTo>
                  <a:pt x="2435" y="767"/>
                </a:lnTo>
                <a:lnTo>
                  <a:pt x="2375" y="857"/>
                </a:lnTo>
                <a:lnTo>
                  <a:pt x="2316" y="950"/>
                </a:lnTo>
                <a:lnTo>
                  <a:pt x="2258" y="1042"/>
                </a:lnTo>
                <a:lnTo>
                  <a:pt x="2203" y="1135"/>
                </a:lnTo>
                <a:lnTo>
                  <a:pt x="2147" y="1228"/>
                </a:lnTo>
                <a:lnTo>
                  <a:pt x="2094" y="1324"/>
                </a:lnTo>
                <a:lnTo>
                  <a:pt x="2042" y="1420"/>
                </a:lnTo>
                <a:lnTo>
                  <a:pt x="1091" y="1370"/>
                </a:lnTo>
                <a:lnTo>
                  <a:pt x="0" y="1312"/>
                </a:lnTo>
                <a:close/>
              </a:path>
            </a:pathLst>
          </a:custGeom>
          <a:solidFill>
            <a:srgbClr val="CBC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2" name="Freeform 12"/>
          <p:cNvSpPr>
            <a:spLocks/>
          </p:cNvSpPr>
          <p:nvPr/>
        </p:nvSpPr>
        <p:spPr bwMode="auto">
          <a:xfrm>
            <a:off x="3769179" y="2204864"/>
            <a:ext cx="773112" cy="906463"/>
          </a:xfrm>
          <a:custGeom>
            <a:avLst/>
            <a:gdLst>
              <a:gd name="T0" fmla="*/ 4277 w 4387"/>
              <a:gd name="T1" fmla="*/ 1222 h 5139"/>
              <a:gd name="T2" fmla="*/ 4057 w 4387"/>
              <a:gd name="T3" fmla="*/ 1241 h 5139"/>
              <a:gd name="T4" fmla="*/ 3839 w 4387"/>
              <a:gd name="T5" fmla="*/ 1266 h 5139"/>
              <a:gd name="T6" fmla="*/ 3623 w 4387"/>
              <a:gd name="T7" fmla="*/ 1299 h 5139"/>
              <a:gd name="T8" fmla="*/ 3411 w 4387"/>
              <a:gd name="T9" fmla="*/ 1336 h 5139"/>
              <a:gd name="T10" fmla="*/ 3199 w 4387"/>
              <a:gd name="T11" fmla="*/ 1381 h 5139"/>
              <a:gd name="T12" fmla="*/ 2989 w 4387"/>
              <a:gd name="T13" fmla="*/ 1432 h 5139"/>
              <a:gd name="T14" fmla="*/ 2783 w 4387"/>
              <a:gd name="T15" fmla="*/ 1488 h 5139"/>
              <a:gd name="T16" fmla="*/ 2044 w 4387"/>
              <a:gd name="T17" fmla="*/ 812 h 5139"/>
              <a:gd name="T18" fmla="*/ 1370 w 4387"/>
              <a:gd name="T19" fmla="*/ 1090 h 5139"/>
              <a:gd name="T20" fmla="*/ 1324 w 4387"/>
              <a:gd name="T21" fmla="*/ 2093 h 5139"/>
              <a:gd name="T22" fmla="*/ 1134 w 4387"/>
              <a:gd name="T23" fmla="*/ 2202 h 5139"/>
              <a:gd name="T24" fmla="*/ 949 w 4387"/>
              <a:gd name="T25" fmla="*/ 2315 h 5139"/>
              <a:gd name="T26" fmla="*/ 768 w 4387"/>
              <a:gd name="T27" fmla="*/ 2434 h 5139"/>
              <a:gd name="T28" fmla="*/ 590 w 4387"/>
              <a:gd name="T29" fmla="*/ 2558 h 5139"/>
              <a:gd name="T30" fmla="*/ 416 w 4387"/>
              <a:gd name="T31" fmla="*/ 2688 h 5139"/>
              <a:gd name="T32" fmla="*/ 246 w 4387"/>
              <a:gd name="T33" fmla="*/ 2822 h 5139"/>
              <a:gd name="T34" fmla="*/ 80 w 4387"/>
              <a:gd name="T35" fmla="*/ 2962 h 5139"/>
              <a:gd name="T36" fmla="*/ 2107 w 4387"/>
              <a:gd name="T37" fmla="*/ 5139 h 5139"/>
              <a:gd name="T38" fmla="*/ 2227 w 4387"/>
              <a:gd name="T39" fmla="*/ 5044 h 5139"/>
              <a:gd name="T40" fmla="*/ 2351 w 4387"/>
              <a:gd name="T41" fmla="*/ 4952 h 5139"/>
              <a:gd name="T42" fmla="*/ 2478 w 4387"/>
              <a:gd name="T43" fmla="*/ 4865 h 5139"/>
              <a:gd name="T44" fmla="*/ 2609 w 4387"/>
              <a:gd name="T45" fmla="*/ 4783 h 5139"/>
              <a:gd name="T46" fmla="*/ 2742 w 4387"/>
              <a:gd name="T47" fmla="*/ 4706 h 5139"/>
              <a:gd name="T48" fmla="*/ 2878 w 4387"/>
              <a:gd name="T49" fmla="*/ 4633 h 5139"/>
              <a:gd name="T50" fmla="*/ 3019 w 4387"/>
              <a:gd name="T51" fmla="*/ 4564 h 5139"/>
              <a:gd name="T52" fmla="*/ 3161 w 4387"/>
              <a:gd name="T53" fmla="*/ 4502 h 5139"/>
              <a:gd name="T54" fmla="*/ 3306 w 4387"/>
              <a:gd name="T55" fmla="*/ 4444 h 5139"/>
              <a:gd name="T56" fmla="*/ 3454 w 4387"/>
              <a:gd name="T57" fmla="*/ 4392 h 5139"/>
              <a:gd name="T58" fmla="*/ 3603 w 4387"/>
              <a:gd name="T59" fmla="*/ 4346 h 5139"/>
              <a:gd name="T60" fmla="*/ 3756 w 4387"/>
              <a:gd name="T61" fmla="*/ 4304 h 5139"/>
              <a:gd name="T62" fmla="*/ 3910 w 4387"/>
              <a:gd name="T63" fmla="*/ 4268 h 5139"/>
              <a:gd name="T64" fmla="*/ 4068 w 4387"/>
              <a:gd name="T65" fmla="*/ 4238 h 5139"/>
              <a:gd name="T66" fmla="*/ 4227 w 4387"/>
              <a:gd name="T67" fmla="*/ 4214 h 5139"/>
              <a:gd name="T68" fmla="*/ 4387 w 4387"/>
              <a:gd name="T69" fmla="*/ 4196 h 5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87" h="5139">
                <a:moveTo>
                  <a:pt x="4387" y="1216"/>
                </a:moveTo>
                <a:lnTo>
                  <a:pt x="4277" y="1222"/>
                </a:lnTo>
                <a:lnTo>
                  <a:pt x="4167" y="1232"/>
                </a:lnTo>
                <a:lnTo>
                  <a:pt x="4057" y="1241"/>
                </a:lnTo>
                <a:lnTo>
                  <a:pt x="3948" y="1254"/>
                </a:lnTo>
                <a:lnTo>
                  <a:pt x="3839" y="1266"/>
                </a:lnTo>
                <a:lnTo>
                  <a:pt x="3731" y="1282"/>
                </a:lnTo>
                <a:lnTo>
                  <a:pt x="3623" y="1299"/>
                </a:lnTo>
                <a:lnTo>
                  <a:pt x="3516" y="1317"/>
                </a:lnTo>
                <a:lnTo>
                  <a:pt x="3411" y="1336"/>
                </a:lnTo>
                <a:lnTo>
                  <a:pt x="3304" y="1358"/>
                </a:lnTo>
                <a:lnTo>
                  <a:pt x="3199" y="1381"/>
                </a:lnTo>
                <a:lnTo>
                  <a:pt x="3094" y="1406"/>
                </a:lnTo>
                <a:lnTo>
                  <a:pt x="2989" y="1432"/>
                </a:lnTo>
                <a:lnTo>
                  <a:pt x="2886" y="1459"/>
                </a:lnTo>
                <a:lnTo>
                  <a:pt x="2783" y="1488"/>
                </a:lnTo>
                <a:lnTo>
                  <a:pt x="2681" y="1519"/>
                </a:lnTo>
                <a:lnTo>
                  <a:pt x="2044" y="812"/>
                </a:lnTo>
                <a:lnTo>
                  <a:pt x="1313" y="0"/>
                </a:lnTo>
                <a:lnTo>
                  <a:pt x="1370" y="1090"/>
                </a:lnTo>
                <a:lnTo>
                  <a:pt x="1420" y="2041"/>
                </a:lnTo>
                <a:lnTo>
                  <a:pt x="1324" y="2093"/>
                </a:lnTo>
                <a:lnTo>
                  <a:pt x="1229" y="2146"/>
                </a:lnTo>
                <a:lnTo>
                  <a:pt x="1134" y="2202"/>
                </a:lnTo>
                <a:lnTo>
                  <a:pt x="1041" y="2257"/>
                </a:lnTo>
                <a:lnTo>
                  <a:pt x="949" y="2315"/>
                </a:lnTo>
                <a:lnTo>
                  <a:pt x="858" y="2373"/>
                </a:lnTo>
                <a:lnTo>
                  <a:pt x="768" y="2434"/>
                </a:lnTo>
                <a:lnTo>
                  <a:pt x="679" y="2495"/>
                </a:lnTo>
                <a:lnTo>
                  <a:pt x="590" y="2558"/>
                </a:lnTo>
                <a:lnTo>
                  <a:pt x="503" y="2623"/>
                </a:lnTo>
                <a:lnTo>
                  <a:pt x="416" y="2688"/>
                </a:lnTo>
                <a:lnTo>
                  <a:pt x="331" y="2755"/>
                </a:lnTo>
                <a:lnTo>
                  <a:pt x="246" y="2822"/>
                </a:lnTo>
                <a:lnTo>
                  <a:pt x="163" y="2891"/>
                </a:lnTo>
                <a:lnTo>
                  <a:pt x="80" y="2962"/>
                </a:lnTo>
                <a:lnTo>
                  <a:pt x="0" y="3033"/>
                </a:lnTo>
                <a:lnTo>
                  <a:pt x="2107" y="5139"/>
                </a:lnTo>
                <a:lnTo>
                  <a:pt x="2167" y="5091"/>
                </a:lnTo>
                <a:lnTo>
                  <a:pt x="2227" y="5044"/>
                </a:lnTo>
                <a:lnTo>
                  <a:pt x="2288" y="4998"/>
                </a:lnTo>
                <a:lnTo>
                  <a:pt x="2351" y="4952"/>
                </a:lnTo>
                <a:lnTo>
                  <a:pt x="2414" y="4908"/>
                </a:lnTo>
                <a:lnTo>
                  <a:pt x="2478" y="4865"/>
                </a:lnTo>
                <a:lnTo>
                  <a:pt x="2543" y="4824"/>
                </a:lnTo>
                <a:lnTo>
                  <a:pt x="2609" y="4783"/>
                </a:lnTo>
                <a:lnTo>
                  <a:pt x="2675" y="4744"/>
                </a:lnTo>
                <a:lnTo>
                  <a:pt x="2742" y="4706"/>
                </a:lnTo>
                <a:lnTo>
                  <a:pt x="2810" y="4668"/>
                </a:lnTo>
                <a:lnTo>
                  <a:pt x="2878" y="4633"/>
                </a:lnTo>
                <a:lnTo>
                  <a:pt x="2948" y="4598"/>
                </a:lnTo>
                <a:lnTo>
                  <a:pt x="3019" y="4564"/>
                </a:lnTo>
                <a:lnTo>
                  <a:pt x="3089" y="4533"/>
                </a:lnTo>
                <a:lnTo>
                  <a:pt x="3161" y="4502"/>
                </a:lnTo>
                <a:lnTo>
                  <a:pt x="3232" y="4472"/>
                </a:lnTo>
                <a:lnTo>
                  <a:pt x="3306" y="4444"/>
                </a:lnTo>
                <a:lnTo>
                  <a:pt x="3379" y="4418"/>
                </a:lnTo>
                <a:lnTo>
                  <a:pt x="3454" y="4392"/>
                </a:lnTo>
                <a:lnTo>
                  <a:pt x="3528" y="4368"/>
                </a:lnTo>
                <a:lnTo>
                  <a:pt x="3603" y="4346"/>
                </a:lnTo>
                <a:lnTo>
                  <a:pt x="3680" y="4324"/>
                </a:lnTo>
                <a:lnTo>
                  <a:pt x="3756" y="4304"/>
                </a:lnTo>
                <a:lnTo>
                  <a:pt x="3833" y="4285"/>
                </a:lnTo>
                <a:lnTo>
                  <a:pt x="3910" y="4268"/>
                </a:lnTo>
                <a:lnTo>
                  <a:pt x="3989" y="4252"/>
                </a:lnTo>
                <a:lnTo>
                  <a:pt x="4068" y="4238"/>
                </a:lnTo>
                <a:lnTo>
                  <a:pt x="4147" y="4225"/>
                </a:lnTo>
                <a:lnTo>
                  <a:pt x="4227" y="4214"/>
                </a:lnTo>
                <a:lnTo>
                  <a:pt x="4307" y="4204"/>
                </a:lnTo>
                <a:lnTo>
                  <a:pt x="4387" y="4196"/>
                </a:lnTo>
                <a:lnTo>
                  <a:pt x="4387" y="1216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2124075" y="276225"/>
            <a:ext cx="68405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Площадка для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закупок по 44-ФЗ и 223-ФЗ</a:t>
            </a:r>
            <a:endParaRPr lang="ru-RU" alt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23943" y="2782669"/>
            <a:ext cx="2763881" cy="646331"/>
            <a:chOff x="167361" y="2710661"/>
            <a:chExt cx="2763881" cy="646331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67361" y="2710661"/>
              <a:ext cx="21878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dirty="0" smtClean="0">
                  <a:solidFill>
                    <a:srgbClr val="E4465A"/>
                  </a:solidFill>
                </a:rPr>
                <a:t>Все типы торговых процедур</a:t>
              </a:r>
              <a:endParaRPr lang="ru-RU" dirty="0">
                <a:solidFill>
                  <a:srgbClr val="E4465A"/>
                </a:solidFill>
              </a:endParaRPr>
            </a:p>
          </p:txBody>
        </p:sp>
        <p:grpSp>
          <p:nvGrpSpPr>
            <p:cNvPr id="46" name="Группа 8"/>
            <p:cNvGrpSpPr>
              <a:grpSpLocks/>
            </p:cNvGrpSpPr>
            <p:nvPr/>
          </p:nvGrpSpPr>
          <p:grpSpPr bwMode="auto">
            <a:xfrm>
              <a:off x="2489782" y="2783237"/>
              <a:ext cx="441460" cy="537482"/>
              <a:chOff x="5633930" y="4655275"/>
              <a:chExt cx="441261" cy="537728"/>
            </a:xfrm>
          </p:grpSpPr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5633930" y="5143746"/>
                <a:ext cx="437158" cy="49257"/>
              </a:xfrm>
              <a:custGeom>
                <a:avLst/>
                <a:gdLst>
                  <a:gd name="T0" fmla="*/ 179611952 w 1064"/>
                  <a:gd name="T1" fmla="*/ 11650729 h 119"/>
                  <a:gd name="T2" fmla="*/ 179611952 w 1064"/>
                  <a:gd name="T3" fmla="*/ 12507139 h 119"/>
                  <a:gd name="T4" fmla="*/ 179274223 w 1064"/>
                  <a:gd name="T5" fmla="*/ 13363962 h 119"/>
                  <a:gd name="T6" fmla="*/ 179105358 w 1064"/>
                  <a:gd name="T7" fmla="*/ 14220786 h 119"/>
                  <a:gd name="T8" fmla="*/ 178768040 w 1064"/>
                  <a:gd name="T9" fmla="*/ 15077195 h 119"/>
                  <a:gd name="T10" fmla="*/ 177923717 w 1064"/>
                  <a:gd name="T11" fmla="*/ 16448113 h 119"/>
                  <a:gd name="T12" fmla="*/ 176742076 w 1064"/>
                  <a:gd name="T13" fmla="*/ 17989981 h 119"/>
                  <a:gd name="T14" fmla="*/ 175223116 w 1064"/>
                  <a:gd name="T15" fmla="*/ 19018169 h 119"/>
                  <a:gd name="T16" fmla="*/ 173703745 w 1064"/>
                  <a:gd name="T17" fmla="*/ 19703214 h 119"/>
                  <a:gd name="T18" fmla="*/ 172015510 w 1064"/>
                  <a:gd name="T19" fmla="*/ 20217308 h 119"/>
                  <a:gd name="T20" fmla="*/ 169989957 w 1064"/>
                  <a:gd name="T21" fmla="*/ 20388673 h 119"/>
                  <a:gd name="T22" fmla="*/ 9621995 w 1064"/>
                  <a:gd name="T23" fmla="*/ 20388673 h 119"/>
                  <a:gd name="T24" fmla="*/ 7596442 w 1064"/>
                  <a:gd name="T25" fmla="*/ 20217308 h 119"/>
                  <a:gd name="T26" fmla="*/ 5908207 w 1064"/>
                  <a:gd name="T27" fmla="*/ 19703214 h 119"/>
                  <a:gd name="T28" fmla="*/ 4220382 w 1064"/>
                  <a:gd name="T29" fmla="*/ 19018169 h 119"/>
                  <a:gd name="T30" fmla="*/ 2869877 w 1064"/>
                  <a:gd name="T31" fmla="*/ 17989981 h 119"/>
                  <a:gd name="T32" fmla="*/ 1688235 w 1064"/>
                  <a:gd name="T33" fmla="*/ 16448113 h 119"/>
                  <a:gd name="T34" fmla="*/ 675048 w 1064"/>
                  <a:gd name="T35" fmla="*/ 15077195 h 119"/>
                  <a:gd name="T36" fmla="*/ 337729 w 1064"/>
                  <a:gd name="T37" fmla="*/ 14220786 h 119"/>
                  <a:gd name="T38" fmla="*/ 168865 w 1064"/>
                  <a:gd name="T39" fmla="*/ 13363962 h 119"/>
                  <a:gd name="T40" fmla="*/ 0 w 1064"/>
                  <a:gd name="T41" fmla="*/ 12507139 h 119"/>
                  <a:gd name="T42" fmla="*/ 0 w 1064"/>
                  <a:gd name="T43" fmla="*/ 11650729 h 119"/>
                  <a:gd name="T44" fmla="*/ 0 w 1064"/>
                  <a:gd name="T45" fmla="*/ 8909308 h 119"/>
                  <a:gd name="T46" fmla="*/ 0 w 1064"/>
                  <a:gd name="T47" fmla="*/ 8052485 h 119"/>
                  <a:gd name="T48" fmla="*/ 168865 w 1064"/>
                  <a:gd name="T49" fmla="*/ 7196075 h 119"/>
                  <a:gd name="T50" fmla="*/ 337729 w 1064"/>
                  <a:gd name="T51" fmla="*/ 6339252 h 119"/>
                  <a:gd name="T52" fmla="*/ 675048 w 1064"/>
                  <a:gd name="T53" fmla="*/ 5654207 h 119"/>
                  <a:gd name="T54" fmla="*/ 1688235 w 1064"/>
                  <a:gd name="T55" fmla="*/ 3940560 h 119"/>
                  <a:gd name="T56" fmla="*/ 2869877 w 1064"/>
                  <a:gd name="T57" fmla="*/ 2741421 h 119"/>
                  <a:gd name="T58" fmla="*/ 4220382 w 1064"/>
                  <a:gd name="T59" fmla="*/ 1713233 h 119"/>
                  <a:gd name="T60" fmla="*/ 5908207 w 1064"/>
                  <a:gd name="T61" fmla="*/ 685459 h 119"/>
                  <a:gd name="T62" fmla="*/ 7596442 w 1064"/>
                  <a:gd name="T63" fmla="*/ 171365 h 119"/>
                  <a:gd name="T64" fmla="*/ 9621995 w 1064"/>
                  <a:gd name="T65" fmla="*/ 0 h 119"/>
                  <a:gd name="T66" fmla="*/ 169989957 w 1064"/>
                  <a:gd name="T67" fmla="*/ 0 h 119"/>
                  <a:gd name="T68" fmla="*/ 172015510 w 1064"/>
                  <a:gd name="T69" fmla="*/ 171365 h 119"/>
                  <a:gd name="T70" fmla="*/ 173703745 w 1064"/>
                  <a:gd name="T71" fmla="*/ 685459 h 119"/>
                  <a:gd name="T72" fmla="*/ 175223116 w 1064"/>
                  <a:gd name="T73" fmla="*/ 1713233 h 119"/>
                  <a:gd name="T74" fmla="*/ 176742076 w 1064"/>
                  <a:gd name="T75" fmla="*/ 2741421 h 119"/>
                  <a:gd name="T76" fmla="*/ 177923717 w 1064"/>
                  <a:gd name="T77" fmla="*/ 3940560 h 119"/>
                  <a:gd name="T78" fmla="*/ 178768040 w 1064"/>
                  <a:gd name="T79" fmla="*/ 5654207 h 119"/>
                  <a:gd name="T80" fmla="*/ 179105358 w 1064"/>
                  <a:gd name="T81" fmla="*/ 6339252 h 119"/>
                  <a:gd name="T82" fmla="*/ 179274223 w 1064"/>
                  <a:gd name="T83" fmla="*/ 7196075 h 119"/>
                  <a:gd name="T84" fmla="*/ 179611952 w 1064"/>
                  <a:gd name="T85" fmla="*/ 8052485 h 119"/>
                  <a:gd name="T86" fmla="*/ 179611952 w 1064"/>
                  <a:gd name="T87" fmla="*/ 8909308 h 119"/>
                  <a:gd name="T88" fmla="*/ 179611952 w 1064"/>
                  <a:gd name="T89" fmla="*/ 11650729 h 1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64" h="119">
                    <a:moveTo>
                      <a:pt x="1064" y="68"/>
                    </a:moveTo>
                    <a:lnTo>
                      <a:pt x="1064" y="73"/>
                    </a:lnTo>
                    <a:lnTo>
                      <a:pt x="1062" y="78"/>
                    </a:lnTo>
                    <a:lnTo>
                      <a:pt x="1061" y="83"/>
                    </a:lnTo>
                    <a:lnTo>
                      <a:pt x="1059" y="88"/>
                    </a:lnTo>
                    <a:lnTo>
                      <a:pt x="1054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9" y="115"/>
                    </a:lnTo>
                    <a:lnTo>
                      <a:pt x="1019" y="118"/>
                    </a:lnTo>
                    <a:lnTo>
                      <a:pt x="1007" y="119"/>
                    </a:lnTo>
                    <a:lnTo>
                      <a:pt x="57" y="119"/>
                    </a:lnTo>
                    <a:lnTo>
                      <a:pt x="45" y="118"/>
                    </a:lnTo>
                    <a:lnTo>
                      <a:pt x="35" y="115"/>
                    </a:lnTo>
                    <a:lnTo>
                      <a:pt x="25" y="111"/>
                    </a:lnTo>
                    <a:lnTo>
                      <a:pt x="17" y="105"/>
                    </a:lnTo>
                    <a:lnTo>
                      <a:pt x="10" y="96"/>
                    </a:lnTo>
                    <a:lnTo>
                      <a:pt x="4" y="88"/>
                    </a:lnTo>
                    <a:lnTo>
                      <a:pt x="2" y="83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1" y="42"/>
                    </a:lnTo>
                    <a:lnTo>
                      <a:pt x="2" y="37"/>
                    </a:lnTo>
                    <a:lnTo>
                      <a:pt x="4" y="33"/>
                    </a:lnTo>
                    <a:lnTo>
                      <a:pt x="10" y="23"/>
                    </a:lnTo>
                    <a:lnTo>
                      <a:pt x="17" y="16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1007" y="0"/>
                    </a:lnTo>
                    <a:lnTo>
                      <a:pt x="1019" y="1"/>
                    </a:lnTo>
                    <a:lnTo>
                      <a:pt x="1029" y="4"/>
                    </a:lnTo>
                    <a:lnTo>
                      <a:pt x="1038" y="10"/>
                    </a:lnTo>
                    <a:lnTo>
                      <a:pt x="1047" y="16"/>
                    </a:lnTo>
                    <a:lnTo>
                      <a:pt x="1054" y="23"/>
                    </a:lnTo>
                    <a:lnTo>
                      <a:pt x="1059" y="33"/>
                    </a:lnTo>
                    <a:lnTo>
                      <a:pt x="1061" y="37"/>
                    </a:lnTo>
                    <a:lnTo>
                      <a:pt x="1062" y="42"/>
                    </a:lnTo>
                    <a:lnTo>
                      <a:pt x="1064" y="47"/>
                    </a:lnTo>
                    <a:lnTo>
                      <a:pt x="1064" y="52"/>
                    </a:lnTo>
                    <a:lnTo>
                      <a:pt x="1064" y="6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47675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27"/>
              <p:cNvSpPr>
                <a:spLocks/>
              </p:cNvSpPr>
              <p:nvPr/>
            </p:nvSpPr>
            <p:spPr bwMode="auto">
              <a:xfrm>
                <a:off x="5674977" y="5086275"/>
                <a:ext cx="355063" cy="49257"/>
              </a:xfrm>
              <a:custGeom>
                <a:avLst/>
                <a:gdLst>
                  <a:gd name="T0" fmla="*/ 145745357 w 865"/>
                  <a:gd name="T1" fmla="*/ 11479365 h 119"/>
                  <a:gd name="T2" fmla="*/ 145577061 w 865"/>
                  <a:gd name="T3" fmla="*/ 12336188 h 119"/>
                  <a:gd name="T4" fmla="*/ 145577061 w 865"/>
                  <a:gd name="T5" fmla="*/ 13192598 h 119"/>
                  <a:gd name="T6" fmla="*/ 145240059 w 865"/>
                  <a:gd name="T7" fmla="*/ 14220786 h 119"/>
                  <a:gd name="T8" fmla="*/ 144903057 w 865"/>
                  <a:gd name="T9" fmla="*/ 15077195 h 119"/>
                  <a:gd name="T10" fmla="*/ 144060347 w 865"/>
                  <a:gd name="T11" fmla="*/ 16448113 h 119"/>
                  <a:gd name="T12" fmla="*/ 142881045 w 865"/>
                  <a:gd name="T13" fmla="*/ 17818616 h 119"/>
                  <a:gd name="T14" fmla="*/ 141533038 w 865"/>
                  <a:gd name="T15" fmla="*/ 18846804 h 119"/>
                  <a:gd name="T16" fmla="*/ 140016734 w 865"/>
                  <a:gd name="T17" fmla="*/ 19703214 h 119"/>
                  <a:gd name="T18" fmla="*/ 138163428 w 865"/>
                  <a:gd name="T19" fmla="*/ 20217308 h 119"/>
                  <a:gd name="T20" fmla="*/ 136309712 w 865"/>
                  <a:gd name="T21" fmla="*/ 20388673 h 119"/>
                  <a:gd name="T22" fmla="*/ 9603941 w 865"/>
                  <a:gd name="T23" fmla="*/ 20388673 h 119"/>
                  <a:gd name="T24" fmla="*/ 7581929 w 865"/>
                  <a:gd name="T25" fmla="*/ 20217308 h 119"/>
                  <a:gd name="T26" fmla="*/ 5897330 w 865"/>
                  <a:gd name="T27" fmla="*/ 19703214 h 119"/>
                  <a:gd name="T28" fmla="*/ 4380615 w 865"/>
                  <a:gd name="T29" fmla="*/ 18846804 h 119"/>
                  <a:gd name="T30" fmla="*/ 2864312 w 865"/>
                  <a:gd name="T31" fmla="*/ 17818616 h 119"/>
                  <a:gd name="T32" fmla="*/ 1685010 w 865"/>
                  <a:gd name="T33" fmla="*/ 16448113 h 119"/>
                  <a:gd name="T34" fmla="*/ 842300 w 865"/>
                  <a:gd name="T35" fmla="*/ 15077195 h 119"/>
                  <a:gd name="T36" fmla="*/ 674004 w 865"/>
                  <a:gd name="T37" fmla="*/ 14220786 h 119"/>
                  <a:gd name="T38" fmla="*/ 168296 w 865"/>
                  <a:gd name="T39" fmla="*/ 13192598 h 119"/>
                  <a:gd name="T40" fmla="*/ 0 w 865"/>
                  <a:gd name="T41" fmla="*/ 12336188 h 119"/>
                  <a:gd name="T42" fmla="*/ 0 w 865"/>
                  <a:gd name="T43" fmla="*/ 11479365 h 119"/>
                  <a:gd name="T44" fmla="*/ 0 w 865"/>
                  <a:gd name="T45" fmla="*/ 8909308 h 119"/>
                  <a:gd name="T46" fmla="*/ 0 w 865"/>
                  <a:gd name="T47" fmla="*/ 8052485 h 119"/>
                  <a:gd name="T48" fmla="*/ 168296 w 865"/>
                  <a:gd name="T49" fmla="*/ 7196075 h 119"/>
                  <a:gd name="T50" fmla="*/ 674004 w 865"/>
                  <a:gd name="T51" fmla="*/ 6339252 h 119"/>
                  <a:gd name="T52" fmla="*/ 842300 w 865"/>
                  <a:gd name="T53" fmla="*/ 5482842 h 119"/>
                  <a:gd name="T54" fmla="*/ 1685010 w 865"/>
                  <a:gd name="T55" fmla="*/ 3940560 h 119"/>
                  <a:gd name="T56" fmla="*/ 2864312 w 865"/>
                  <a:gd name="T57" fmla="*/ 2741421 h 119"/>
                  <a:gd name="T58" fmla="*/ 4380615 w 865"/>
                  <a:gd name="T59" fmla="*/ 1541868 h 119"/>
                  <a:gd name="T60" fmla="*/ 5897330 w 865"/>
                  <a:gd name="T61" fmla="*/ 685459 h 119"/>
                  <a:gd name="T62" fmla="*/ 7581929 w 865"/>
                  <a:gd name="T63" fmla="*/ 171365 h 119"/>
                  <a:gd name="T64" fmla="*/ 9603941 w 865"/>
                  <a:gd name="T65" fmla="*/ 0 h 119"/>
                  <a:gd name="T66" fmla="*/ 136309712 w 865"/>
                  <a:gd name="T67" fmla="*/ 0 h 119"/>
                  <a:gd name="T68" fmla="*/ 138163428 w 865"/>
                  <a:gd name="T69" fmla="*/ 171365 h 119"/>
                  <a:gd name="T70" fmla="*/ 140016734 w 865"/>
                  <a:gd name="T71" fmla="*/ 685459 h 119"/>
                  <a:gd name="T72" fmla="*/ 141533038 w 865"/>
                  <a:gd name="T73" fmla="*/ 1541868 h 119"/>
                  <a:gd name="T74" fmla="*/ 142881045 w 865"/>
                  <a:gd name="T75" fmla="*/ 2741421 h 119"/>
                  <a:gd name="T76" fmla="*/ 144060347 w 865"/>
                  <a:gd name="T77" fmla="*/ 3940560 h 119"/>
                  <a:gd name="T78" fmla="*/ 144903057 w 865"/>
                  <a:gd name="T79" fmla="*/ 5482842 h 119"/>
                  <a:gd name="T80" fmla="*/ 145240059 w 865"/>
                  <a:gd name="T81" fmla="*/ 6339252 h 119"/>
                  <a:gd name="T82" fmla="*/ 145577061 w 865"/>
                  <a:gd name="T83" fmla="*/ 7196075 h 119"/>
                  <a:gd name="T84" fmla="*/ 145577061 w 865"/>
                  <a:gd name="T85" fmla="*/ 8052485 h 119"/>
                  <a:gd name="T86" fmla="*/ 145745357 w 865"/>
                  <a:gd name="T87" fmla="*/ 8909308 h 119"/>
                  <a:gd name="T88" fmla="*/ 145745357 w 865"/>
                  <a:gd name="T89" fmla="*/ 11479365 h 1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65" h="119">
                    <a:moveTo>
                      <a:pt x="865" y="67"/>
                    </a:moveTo>
                    <a:lnTo>
                      <a:pt x="864" y="72"/>
                    </a:lnTo>
                    <a:lnTo>
                      <a:pt x="864" y="77"/>
                    </a:lnTo>
                    <a:lnTo>
                      <a:pt x="862" y="83"/>
                    </a:lnTo>
                    <a:lnTo>
                      <a:pt x="860" y="88"/>
                    </a:lnTo>
                    <a:lnTo>
                      <a:pt x="855" y="96"/>
                    </a:lnTo>
                    <a:lnTo>
                      <a:pt x="848" y="104"/>
                    </a:lnTo>
                    <a:lnTo>
                      <a:pt x="840" y="110"/>
                    </a:lnTo>
                    <a:lnTo>
                      <a:pt x="831" y="115"/>
                    </a:lnTo>
                    <a:lnTo>
                      <a:pt x="820" y="118"/>
                    </a:lnTo>
                    <a:lnTo>
                      <a:pt x="809" y="119"/>
                    </a:lnTo>
                    <a:lnTo>
                      <a:pt x="57" y="119"/>
                    </a:lnTo>
                    <a:lnTo>
                      <a:pt x="45" y="118"/>
                    </a:lnTo>
                    <a:lnTo>
                      <a:pt x="35" y="115"/>
                    </a:lnTo>
                    <a:lnTo>
                      <a:pt x="26" y="110"/>
                    </a:lnTo>
                    <a:lnTo>
                      <a:pt x="17" y="104"/>
                    </a:lnTo>
                    <a:lnTo>
                      <a:pt x="10" y="96"/>
                    </a:lnTo>
                    <a:lnTo>
                      <a:pt x="5" y="88"/>
                    </a:lnTo>
                    <a:lnTo>
                      <a:pt x="4" y="83"/>
                    </a:lnTo>
                    <a:lnTo>
                      <a:pt x="1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1" y="42"/>
                    </a:lnTo>
                    <a:lnTo>
                      <a:pt x="4" y="37"/>
                    </a:lnTo>
                    <a:lnTo>
                      <a:pt x="5" y="32"/>
                    </a:lnTo>
                    <a:lnTo>
                      <a:pt x="10" y="23"/>
                    </a:lnTo>
                    <a:lnTo>
                      <a:pt x="17" y="16"/>
                    </a:lnTo>
                    <a:lnTo>
                      <a:pt x="26" y="9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  <a:lnTo>
                      <a:pt x="809" y="0"/>
                    </a:lnTo>
                    <a:lnTo>
                      <a:pt x="820" y="1"/>
                    </a:lnTo>
                    <a:lnTo>
                      <a:pt x="831" y="4"/>
                    </a:lnTo>
                    <a:lnTo>
                      <a:pt x="840" y="9"/>
                    </a:lnTo>
                    <a:lnTo>
                      <a:pt x="848" y="16"/>
                    </a:lnTo>
                    <a:lnTo>
                      <a:pt x="855" y="23"/>
                    </a:lnTo>
                    <a:lnTo>
                      <a:pt x="860" y="32"/>
                    </a:lnTo>
                    <a:lnTo>
                      <a:pt x="862" y="37"/>
                    </a:lnTo>
                    <a:lnTo>
                      <a:pt x="864" y="42"/>
                    </a:lnTo>
                    <a:lnTo>
                      <a:pt x="864" y="47"/>
                    </a:lnTo>
                    <a:lnTo>
                      <a:pt x="865" y="52"/>
                    </a:lnTo>
                    <a:lnTo>
                      <a:pt x="865" y="6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47675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28"/>
              <p:cNvSpPr>
                <a:spLocks noEditPoints="1"/>
              </p:cNvSpPr>
              <p:nvPr/>
            </p:nvSpPr>
            <p:spPr bwMode="auto">
              <a:xfrm>
                <a:off x="5677029" y="4655275"/>
                <a:ext cx="398162" cy="396109"/>
              </a:xfrm>
              <a:custGeom>
                <a:avLst/>
                <a:gdLst>
                  <a:gd name="T0" fmla="*/ 99313038 w 968"/>
                  <a:gd name="T1" fmla="*/ 4520880 h 968"/>
                  <a:gd name="T2" fmla="*/ 100666706 w 968"/>
                  <a:gd name="T3" fmla="*/ 7367709 h 968"/>
                  <a:gd name="T4" fmla="*/ 101174280 w 968"/>
                  <a:gd name="T5" fmla="*/ 10214129 h 968"/>
                  <a:gd name="T6" fmla="*/ 100666706 w 968"/>
                  <a:gd name="T7" fmla="*/ 13228322 h 968"/>
                  <a:gd name="T8" fmla="*/ 99313038 w 968"/>
                  <a:gd name="T9" fmla="*/ 15740013 h 968"/>
                  <a:gd name="T10" fmla="*/ 76980592 w 968"/>
                  <a:gd name="T11" fmla="*/ 38513007 h 968"/>
                  <a:gd name="T12" fmla="*/ 74442720 w 968"/>
                  <a:gd name="T13" fmla="*/ 40354832 h 968"/>
                  <a:gd name="T14" fmla="*/ 71566329 w 968"/>
                  <a:gd name="T15" fmla="*/ 41359427 h 968"/>
                  <a:gd name="T16" fmla="*/ 68520883 w 968"/>
                  <a:gd name="T17" fmla="*/ 41359427 h 968"/>
                  <a:gd name="T18" fmla="*/ 65644903 w 968"/>
                  <a:gd name="T19" fmla="*/ 40689560 h 968"/>
                  <a:gd name="T20" fmla="*/ 63107032 w 968"/>
                  <a:gd name="T21" fmla="*/ 39182873 h 968"/>
                  <a:gd name="T22" fmla="*/ 60907680 w 968"/>
                  <a:gd name="T23" fmla="*/ 37005910 h 968"/>
                  <a:gd name="T24" fmla="*/ 59723477 w 968"/>
                  <a:gd name="T25" fmla="*/ 34159491 h 968"/>
                  <a:gd name="T26" fmla="*/ 59215903 w 968"/>
                  <a:gd name="T27" fmla="*/ 31145298 h 968"/>
                  <a:gd name="T28" fmla="*/ 59723477 w 968"/>
                  <a:gd name="T29" fmla="*/ 28466242 h 968"/>
                  <a:gd name="T30" fmla="*/ 60907680 w 968"/>
                  <a:gd name="T31" fmla="*/ 25619414 h 968"/>
                  <a:gd name="T32" fmla="*/ 83409592 w 968"/>
                  <a:gd name="T33" fmla="*/ 3014193 h 968"/>
                  <a:gd name="T34" fmla="*/ 85947463 w 968"/>
                  <a:gd name="T35" fmla="*/ 1339732 h 968"/>
                  <a:gd name="T36" fmla="*/ 88823443 w 968"/>
                  <a:gd name="T37" fmla="*/ 167364 h 968"/>
                  <a:gd name="T38" fmla="*/ 91699835 w 968"/>
                  <a:gd name="T39" fmla="*/ 0 h 968"/>
                  <a:gd name="T40" fmla="*/ 94745280 w 968"/>
                  <a:gd name="T41" fmla="*/ 669866 h 968"/>
                  <a:gd name="T42" fmla="*/ 97283152 w 968"/>
                  <a:gd name="T43" fmla="*/ 2344327 h 968"/>
                  <a:gd name="T44" fmla="*/ 143302123 w 968"/>
                  <a:gd name="T45" fmla="*/ 59109038 h 968"/>
                  <a:gd name="T46" fmla="*/ 104219726 w 968"/>
                  <a:gd name="T47" fmla="*/ 20261303 h 968"/>
                  <a:gd name="T48" fmla="*/ 162081961 w 968"/>
                  <a:gd name="T49" fmla="*/ 66644112 h 968"/>
                  <a:gd name="T50" fmla="*/ 163435218 w 968"/>
                  <a:gd name="T51" fmla="*/ 69323167 h 968"/>
                  <a:gd name="T52" fmla="*/ 163773738 w 968"/>
                  <a:gd name="T53" fmla="*/ 72169996 h 968"/>
                  <a:gd name="T54" fmla="*/ 163435218 w 968"/>
                  <a:gd name="T55" fmla="*/ 75183780 h 968"/>
                  <a:gd name="T56" fmla="*/ 162081961 w 968"/>
                  <a:gd name="T57" fmla="*/ 78030609 h 968"/>
                  <a:gd name="T58" fmla="*/ 139580049 w 968"/>
                  <a:gd name="T59" fmla="*/ 100468465 h 968"/>
                  <a:gd name="T60" fmla="*/ 137042178 w 968"/>
                  <a:gd name="T61" fmla="*/ 102310290 h 968"/>
                  <a:gd name="T62" fmla="*/ 134165786 w 968"/>
                  <a:gd name="T63" fmla="*/ 103315294 h 968"/>
                  <a:gd name="T64" fmla="*/ 131289806 w 968"/>
                  <a:gd name="T65" fmla="*/ 103482658 h 968"/>
                  <a:gd name="T66" fmla="*/ 128413415 w 968"/>
                  <a:gd name="T67" fmla="*/ 102812792 h 968"/>
                  <a:gd name="T68" fmla="*/ 125706489 w 968"/>
                  <a:gd name="T69" fmla="*/ 101305695 h 968"/>
                  <a:gd name="T70" fmla="*/ 123676192 w 968"/>
                  <a:gd name="T71" fmla="*/ 98961368 h 968"/>
                  <a:gd name="T72" fmla="*/ 122322935 w 968"/>
                  <a:gd name="T73" fmla="*/ 96114949 h 968"/>
                  <a:gd name="T74" fmla="*/ 121815360 w 968"/>
                  <a:gd name="T75" fmla="*/ 93435893 h 968"/>
                  <a:gd name="T76" fmla="*/ 122322935 w 968"/>
                  <a:gd name="T77" fmla="*/ 90421700 h 968"/>
                  <a:gd name="T78" fmla="*/ 123676192 w 968"/>
                  <a:gd name="T79" fmla="*/ 87574871 h 968"/>
                  <a:gd name="T80" fmla="*/ 146178104 w 968"/>
                  <a:gd name="T81" fmla="*/ 64969651 h 968"/>
                  <a:gd name="T82" fmla="*/ 148715975 w 968"/>
                  <a:gd name="T83" fmla="*/ 63295190 h 968"/>
                  <a:gd name="T84" fmla="*/ 151592366 w 968"/>
                  <a:gd name="T85" fmla="*/ 62123231 h 968"/>
                  <a:gd name="T86" fmla="*/ 154468346 w 968"/>
                  <a:gd name="T87" fmla="*/ 61955458 h 968"/>
                  <a:gd name="T88" fmla="*/ 157344738 w 968"/>
                  <a:gd name="T89" fmla="*/ 62792688 h 968"/>
                  <a:gd name="T90" fmla="*/ 160051664 w 968"/>
                  <a:gd name="T91" fmla="*/ 64299785 h 968"/>
                  <a:gd name="T92" fmla="*/ 100835760 w 968"/>
                  <a:gd name="T93" fmla="*/ 75351553 h 968"/>
                  <a:gd name="T94" fmla="*/ 87639240 w 968"/>
                  <a:gd name="T95" fmla="*/ 62290595 h 9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68" h="968">
                    <a:moveTo>
                      <a:pt x="580" y="18"/>
                    </a:moveTo>
                    <a:lnTo>
                      <a:pt x="584" y="22"/>
                    </a:lnTo>
                    <a:lnTo>
                      <a:pt x="587" y="27"/>
                    </a:lnTo>
                    <a:lnTo>
                      <a:pt x="590" y="33"/>
                    </a:lnTo>
                    <a:lnTo>
                      <a:pt x="594" y="38"/>
                    </a:lnTo>
                    <a:lnTo>
                      <a:pt x="595" y="44"/>
                    </a:lnTo>
                    <a:lnTo>
                      <a:pt x="597" y="49"/>
                    </a:lnTo>
                    <a:lnTo>
                      <a:pt x="598" y="56"/>
                    </a:lnTo>
                    <a:lnTo>
                      <a:pt x="598" y="61"/>
                    </a:lnTo>
                    <a:lnTo>
                      <a:pt x="598" y="67"/>
                    </a:lnTo>
                    <a:lnTo>
                      <a:pt x="597" y="72"/>
                    </a:lnTo>
                    <a:lnTo>
                      <a:pt x="595" y="79"/>
                    </a:lnTo>
                    <a:lnTo>
                      <a:pt x="594" y="84"/>
                    </a:lnTo>
                    <a:lnTo>
                      <a:pt x="590" y="89"/>
                    </a:lnTo>
                    <a:lnTo>
                      <a:pt x="587" y="94"/>
                    </a:lnTo>
                    <a:lnTo>
                      <a:pt x="584" y="100"/>
                    </a:lnTo>
                    <a:lnTo>
                      <a:pt x="580" y="104"/>
                    </a:lnTo>
                    <a:lnTo>
                      <a:pt x="455" y="230"/>
                    </a:lnTo>
                    <a:lnTo>
                      <a:pt x="449" y="234"/>
                    </a:lnTo>
                    <a:lnTo>
                      <a:pt x="445" y="238"/>
                    </a:lnTo>
                    <a:lnTo>
                      <a:pt x="440" y="241"/>
                    </a:lnTo>
                    <a:lnTo>
                      <a:pt x="434" y="243"/>
                    </a:lnTo>
                    <a:lnTo>
                      <a:pt x="428" y="245"/>
                    </a:lnTo>
                    <a:lnTo>
                      <a:pt x="423" y="247"/>
                    </a:lnTo>
                    <a:lnTo>
                      <a:pt x="417" y="247"/>
                    </a:lnTo>
                    <a:lnTo>
                      <a:pt x="411" y="248"/>
                    </a:lnTo>
                    <a:lnTo>
                      <a:pt x="405" y="247"/>
                    </a:lnTo>
                    <a:lnTo>
                      <a:pt x="399" y="247"/>
                    </a:lnTo>
                    <a:lnTo>
                      <a:pt x="394" y="245"/>
                    </a:lnTo>
                    <a:lnTo>
                      <a:pt x="388" y="243"/>
                    </a:lnTo>
                    <a:lnTo>
                      <a:pt x="382" y="241"/>
                    </a:lnTo>
                    <a:lnTo>
                      <a:pt x="377" y="238"/>
                    </a:lnTo>
                    <a:lnTo>
                      <a:pt x="373" y="234"/>
                    </a:lnTo>
                    <a:lnTo>
                      <a:pt x="368" y="230"/>
                    </a:lnTo>
                    <a:lnTo>
                      <a:pt x="364" y="225"/>
                    </a:lnTo>
                    <a:lnTo>
                      <a:pt x="360" y="221"/>
                    </a:lnTo>
                    <a:lnTo>
                      <a:pt x="357" y="216"/>
                    </a:lnTo>
                    <a:lnTo>
                      <a:pt x="354" y="209"/>
                    </a:lnTo>
                    <a:lnTo>
                      <a:pt x="353" y="204"/>
                    </a:lnTo>
                    <a:lnTo>
                      <a:pt x="351" y="199"/>
                    </a:lnTo>
                    <a:lnTo>
                      <a:pt x="350" y="193"/>
                    </a:lnTo>
                    <a:lnTo>
                      <a:pt x="350" y="186"/>
                    </a:lnTo>
                    <a:lnTo>
                      <a:pt x="350" y="181"/>
                    </a:lnTo>
                    <a:lnTo>
                      <a:pt x="351" y="175"/>
                    </a:lnTo>
                    <a:lnTo>
                      <a:pt x="353" y="170"/>
                    </a:lnTo>
                    <a:lnTo>
                      <a:pt x="354" y="163"/>
                    </a:lnTo>
                    <a:lnTo>
                      <a:pt x="357" y="158"/>
                    </a:lnTo>
                    <a:lnTo>
                      <a:pt x="360" y="153"/>
                    </a:lnTo>
                    <a:lnTo>
                      <a:pt x="364" y="149"/>
                    </a:lnTo>
                    <a:lnTo>
                      <a:pt x="368" y="143"/>
                    </a:lnTo>
                    <a:lnTo>
                      <a:pt x="493" y="18"/>
                    </a:lnTo>
                    <a:lnTo>
                      <a:pt x="498" y="14"/>
                    </a:lnTo>
                    <a:lnTo>
                      <a:pt x="503" y="11"/>
                    </a:lnTo>
                    <a:lnTo>
                      <a:pt x="508" y="8"/>
                    </a:lnTo>
                    <a:lnTo>
                      <a:pt x="514" y="4"/>
                    </a:lnTo>
                    <a:lnTo>
                      <a:pt x="519" y="2"/>
                    </a:lnTo>
                    <a:lnTo>
                      <a:pt x="525" y="1"/>
                    </a:lnTo>
                    <a:lnTo>
                      <a:pt x="531" y="0"/>
                    </a:lnTo>
                    <a:lnTo>
                      <a:pt x="537" y="0"/>
                    </a:lnTo>
                    <a:lnTo>
                      <a:pt x="542" y="0"/>
                    </a:lnTo>
                    <a:lnTo>
                      <a:pt x="549" y="1"/>
                    </a:lnTo>
                    <a:lnTo>
                      <a:pt x="554" y="2"/>
                    </a:lnTo>
                    <a:lnTo>
                      <a:pt x="560" y="4"/>
                    </a:lnTo>
                    <a:lnTo>
                      <a:pt x="565" y="8"/>
                    </a:lnTo>
                    <a:lnTo>
                      <a:pt x="571" y="11"/>
                    </a:lnTo>
                    <a:lnTo>
                      <a:pt x="575" y="14"/>
                    </a:lnTo>
                    <a:lnTo>
                      <a:pt x="580" y="18"/>
                    </a:lnTo>
                    <a:close/>
                    <a:moveTo>
                      <a:pt x="616" y="121"/>
                    </a:moveTo>
                    <a:lnTo>
                      <a:pt x="847" y="353"/>
                    </a:lnTo>
                    <a:lnTo>
                      <a:pt x="702" y="497"/>
                    </a:lnTo>
                    <a:lnTo>
                      <a:pt x="471" y="266"/>
                    </a:lnTo>
                    <a:lnTo>
                      <a:pt x="616" y="121"/>
                    </a:lnTo>
                    <a:close/>
                    <a:moveTo>
                      <a:pt x="950" y="388"/>
                    </a:moveTo>
                    <a:lnTo>
                      <a:pt x="954" y="393"/>
                    </a:lnTo>
                    <a:lnTo>
                      <a:pt x="958" y="398"/>
                    </a:lnTo>
                    <a:lnTo>
                      <a:pt x="961" y="403"/>
                    </a:lnTo>
                    <a:lnTo>
                      <a:pt x="964" y="408"/>
                    </a:lnTo>
                    <a:lnTo>
                      <a:pt x="966" y="414"/>
                    </a:lnTo>
                    <a:lnTo>
                      <a:pt x="967" y="420"/>
                    </a:lnTo>
                    <a:lnTo>
                      <a:pt x="968" y="426"/>
                    </a:lnTo>
                    <a:lnTo>
                      <a:pt x="968" y="431"/>
                    </a:lnTo>
                    <a:lnTo>
                      <a:pt x="968" y="437"/>
                    </a:lnTo>
                    <a:lnTo>
                      <a:pt x="967" y="444"/>
                    </a:lnTo>
                    <a:lnTo>
                      <a:pt x="966" y="449"/>
                    </a:lnTo>
                    <a:lnTo>
                      <a:pt x="964" y="454"/>
                    </a:lnTo>
                    <a:lnTo>
                      <a:pt x="961" y="460"/>
                    </a:lnTo>
                    <a:lnTo>
                      <a:pt x="958" y="466"/>
                    </a:lnTo>
                    <a:lnTo>
                      <a:pt x="954" y="470"/>
                    </a:lnTo>
                    <a:lnTo>
                      <a:pt x="950" y="475"/>
                    </a:lnTo>
                    <a:lnTo>
                      <a:pt x="825" y="600"/>
                    </a:lnTo>
                    <a:lnTo>
                      <a:pt x="819" y="605"/>
                    </a:lnTo>
                    <a:lnTo>
                      <a:pt x="815" y="608"/>
                    </a:lnTo>
                    <a:lnTo>
                      <a:pt x="810" y="611"/>
                    </a:lnTo>
                    <a:lnTo>
                      <a:pt x="805" y="614"/>
                    </a:lnTo>
                    <a:lnTo>
                      <a:pt x="799" y="615"/>
                    </a:lnTo>
                    <a:lnTo>
                      <a:pt x="793" y="617"/>
                    </a:lnTo>
                    <a:lnTo>
                      <a:pt x="787" y="618"/>
                    </a:lnTo>
                    <a:lnTo>
                      <a:pt x="782" y="618"/>
                    </a:lnTo>
                    <a:lnTo>
                      <a:pt x="776" y="618"/>
                    </a:lnTo>
                    <a:lnTo>
                      <a:pt x="769" y="617"/>
                    </a:lnTo>
                    <a:lnTo>
                      <a:pt x="764" y="615"/>
                    </a:lnTo>
                    <a:lnTo>
                      <a:pt x="759" y="614"/>
                    </a:lnTo>
                    <a:lnTo>
                      <a:pt x="753" y="611"/>
                    </a:lnTo>
                    <a:lnTo>
                      <a:pt x="747" y="608"/>
                    </a:lnTo>
                    <a:lnTo>
                      <a:pt x="743" y="605"/>
                    </a:lnTo>
                    <a:lnTo>
                      <a:pt x="738" y="600"/>
                    </a:lnTo>
                    <a:lnTo>
                      <a:pt x="734" y="595"/>
                    </a:lnTo>
                    <a:lnTo>
                      <a:pt x="731" y="591"/>
                    </a:lnTo>
                    <a:lnTo>
                      <a:pt x="727" y="586"/>
                    </a:lnTo>
                    <a:lnTo>
                      <a:pt x="725" y="581"/>
                    </a:lnTo>
                    <a:lnTo>
                      <a:pt x="723" y="574"/>
                    </a:lnTo>
                    <a:lnTo>
                      <a:pt x="721" y="569"/>
                    </a:lnTo>
                    <a:lnTo>
                      <a:pt x="721" y="563"/>
                    </a:lnTo>
                    <a:lnTo>
                      <a:pt x="720" y="558"/>
                    </a:lnTo>
                    <a:lnTo>
                      <a:pt x="721" y="551"/>
                    </a:lnTo>
                    <a:lnTo>
                      <a:pt x="721" y="545"/>
                    </a:lnTo>
                    <a:lnTo>
                      <a:pt x="723" y="540"/>
                    </a:lnTo>
                    <a:lnTo>
                      <a:pt x="725" y="535"/>
                    </a:lnTo>
                    <a:lnTo>
                      <a:pt x="727" y="528"/>
                    </a:lnTo>
                    <a:lnTo>
                      <a:pt x="731" y="523"/>
                    </a:lnTo>
                    <a:lnTo>
                      <a:pt x="734" y="519"/>
                    </a:lnTo>
                    <a:lnTo>
                      <a:pt x="738" y="514"/>
                    </a:lnTo>
                    <a:lnTo>
                      <a:pt x="864" y="388"/>
                    </a:lnTo>
                    <a:lnTo>
                      <a:pt x="869" y="384"/>
                    </a:lnTo>
                    <a:lnTo>
                      <a:pt x="874" y="381"/>
                    </a:lnTo>
                    <a:lnTo>
                      <a:pt x="879" y="378"/>
                    </a:lnTo>
                    <a:lnTo>
                      <a:pt x="884" y="375"/>
                    </a:lnTo>
                    <a:lnTo>
                      <a:pt x="890" y="373"/>
                    </a:lnTo>
                    <a:lnTo>
                      <a:pt x="896" y="371"/>
                    </a:lnTo>
                    <a:lnTo>
                      <a:pt x="901" y="370"/>
                    </a:lnTo>
                    <a:lnTo>
                      <a:pt x="907" y="370"/>
                    </a:lnTo>
                    <a:lnTo>
                      <a:pt x="913" y="370"/>
                    </a:lnTo>
                    <a:lnTo>
                      <a:pt x="919" y="371"/>
                    </a:lnTo>
                    <a:lnTo>
                      <a:pt x="924" y="373"/>
                    </a:lnTo>
                    <a:lnTo>
                      <a:pt x="930" y="375"/>
                    </a:lnTo>
                    <a:lnTo>
                      <a:pt x="936" y="378"/>
                    </a:lnTo>
                    <a:lnTo>
                      <a:pt x="941" y="381"/>
                    </a:lnTo>
                    <a:lnTo>
                      <a:pt x="946" y="384"/>
                    </a:lnTo>
                    <a:lnTo>
                      <a:pt x="950" y="388"/>
                    </a:lnTo>
                    <a:close/>
                    <a:moveTo>
                      <a:pt x="518" y="372"/>
                    </a:moveTo>
                    <a:lnTo>
                      <a:pt x="596" y="450"/>
                    </a:lnTo>
                    <a:lnTo>
                      <a:pt x="76" y="968"/>
                    </a:lnTo>
                    <a:lnTo>
                      <a:pt x="0" y="892"/>
                    </a:lnTo>
                    <a:lnTo>
                      <a:pt x="518" y="37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47675"/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54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851" y="3616250"/>
            <a:ext cx="2616200" cy="2397200"/>
            <a:chOff x="323851" y="3616250"/>
            <a:chExt cx="2616200" cy="2397200"/>
          </a:xfrm>
        </p:grpSpPr>
        <p:sp>
          <p:nvSpPr>
            <p:cNvPr id="41" name="Заголовок 1"/>
            <p:cNvSpPr txBox="1">
              <a:spLocks/>
            </p:cNvSpPr>
            <p:nvPr/>
          </p:nvSpPr>
          <p:spPr>
            <a:xfrm>
              <a:off x="323851" y="3616250"/>
              <a:ext cx="2616200" cy="2397200"/>
            </a:xfrm>
            <a:prstGeom prst="rect">
              <a:avLst/>
            </a:prstGeom>
            <a:solidFill>
              <a:srgbClr val="EEEEEE"/>
            </a:solidFill>
          </p:spPr>
          <p:txBody>
            <a:bodyPr lIns="91420" tIns="468000" rIns="91420" bIns="45711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base">
                <a:spcAft>
                  <a:spcPct val="0"/>
                </a:spcAft>
                <a:defRPr/>
              </a:pPr>
              <a:r>
                <a:rPr lang="ru-RU" sz="2800" dirty="0" smtClean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rPr>
                <a:t>Бесплатно</a:t>
              </a:r>
              <a:endParaRPr lang="ru-RU" sz="28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endParaRP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1363656" y="3891528"/>
              <a:ext cx="570253" cy="923330"/>
              <a:chOff x="1363656" y="3956667"/>
              <a:chExt cx="570253" cy="923330"/>
            </a:xfrm>
          </p:grpSpPr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1709168" y="4450937"/>
                <a:ext cx="224741" cy="231710"/>
              </a:xfrm>
              <a:prstGeom prst="ellipse">
                <a:avLst/>
              </a:prstGeom>
              <a:solidFill>
                <a:srgbClr val="E5475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6"/>
              <p:cNvSpPr>
                <a:spLocks noEditPoints="1"/>
              </p:cNvSpPr>
              <p:nvPr/>
            </p:nvSpPr>
            <p:spPr bwMode="auto">
              <a:xfrm>
                <a:off x="1757949" y="4496234"/>
                <a:ext cx="141116" cy="141117"/>
              </a:xfrm>
              <a:custGeom>
                <a:avLst/>
                <a:gdLst>
                  <a:gd name="T0" fmla="*/ 26 w 41"/>
                  <a:gd name="T1" fmla="*/ 26 h 41"/>
                  <a:gd name="T2" fmla="*/ 37 w 41"/>
                  <a:gd name="T3" fmla="*/ 22 h 41"/>
                  <a:gd name="T4" fmla="*/ 41 w 41"/>
                  <a:gd name="T5" fmla="*/ 12 h 41"/>
                  <a:gd name="T6" fmla="*/ 37 w 41"/>
                  <a:gd name="T7" fmla="*/ 3 h 41"/>
                  <a:gd name="T8" fmla="*/ 27 w 41"/>
                  <a:gd name="T9" fmla="*/ 0 h 41"/>
                  <a:gd name="T10" fmla="*/ 6 w 41"/>
                  <a:gd name="T11" fmla="*/ 0 h 41"/>
                  <a:gd name="T12" fmla="*/ 6 w 41"/>
                  <a:gd name="T13" fmla="*/ 17 h 41"/>
                  <a:gd name="T14" fmla="*/ 0 w 41"/>
                  <a:gd name="T15" fmla="*/ 17 h 41"/>
                  <a:gd name="T16" fmla="*/ 0 w 41"/>
                  <a:gd name="T17" fmla="*/ 26 h 41"/>
                  <a:gd name="T18" fmla="*/ 6 w 41"/>
                  <a:gd name="T19" fmla="*/ 26 h 41"/>
                  <a:gd name="T20" fmla="*/ 6 w 41"/>
                  <a:gd name="T21" fmla="*/ 29 h 41"/>
                  <a:gd name="T22" fmla="*/ 0 w 41"/>
                  <a:gd name="T23" fmla="*/ 29 h 41"/>
                  <a:gd name="T24" fmla="*/ 0 w 41"/>
                  <a:gd name="T25" fmla="*/ 35 h 41"/>
                  <a:gd name="T26" fmla="*/ 6 w 41"/>
                  <a:gd name="T27" fmla="*/ 35 h 41"/>
                  <a:gd name="T28" fmla="*/ 6 w 41"/>
                  <a:gd name="T29" fmla="*/ 41 h 41"/>
                  <a:gd name="T30" fmla="*/ 19 w 41"/>
                  <a:gd name="T31" fmla="*/ 41 h 41"/>
                  <a:gd name="T32" fmla="*/ 19 w 41"/>
                  <a:gd name="T33" fmla="*/ 35 h 41"/>
                  <a:gd name="T34" fmla="*/ 35 w 41"/>
                  <a:gd name="T35" fmla="*/ 35 h 41"/>
                  <a:gd name="T36" fmla="*/ 35 w 41"/>
                  <a:gd name="T37" fmla="*/ 29 h 41"/>
                  <a:gd name="T38" fmla="*/ 19 w 41"/>
                  <a:gd name="T39" fmla="*/ 29 h 41"/>
                  <a:gd name="T40" fmla="*/ 19 w 41"/>
                  <a:gd name="T41" fmla="*/ 26 h 41"/>
                  <a:gd name="T42" fmla="*/ 26 w 41"/>
                  <a:gd name="T43" fmla="*/ 26 h 41"/>
                  <a:gd name="T44" fmla="*/ 19 w 41"/>
                  <a:gd name="T45" fmla="*/ 8 h 41"/>
                  <a:gd name="T46" fmla="*/ 22 w 41"/>
                  <a:gd name="T47" fmla="*/ 8 h 41"/>
                  <a:gd name="T48" fmla="*/ 27 w 41"/>
                  <a:gd name="T49" fmla="*/ 10 h 41"/>
                  <a:gd name="T50" fmla="*/ 29 w 41"/>
                  <a:gd name="T51" fmla="*/ 13 h 41"/>
                  <a:gd name="T52" fmla="*/ 27 w 41"/>
                  <a:gd name="T53" fmla="*/ 16 h 41"/>
                  <a:gd name="T54" fmla="*/ 22 w 41"/>
                  <a:gd name="T55" fmla="*/ 17 h 41"/>
                  <a:gd name="T56" fmla="*/ 19 w 41"/>
                  <a:gd name="T57" fmla="*/ 17 h 41"/>
                  <a:gd name="T58" fmla="*/ 19 w 41"/>
                  <a:gd name="T5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41">
                    <a:moveTo>
                      <a:pt x="26" y="26"/>
                    </a:moveTo>
                    <a:cubicBezTo>
                      <a:pt x="31" y="26"/>
                      <a:pt x="35" y="24"/>
                      <a:pt x="37" y="22"/>
                    </a:cubicBezTo>
                    <a:cubicBezTo>
                      <a:pt x="40" y="20"/>
                      <a:pt x="41" y="16"/>
                      <a:pt x="41" y="12"/>
                    </a:cubicBezTo>
                    <a:cubicBezTo>
                      <a:pt x="41" y="8"/>
                      <a:pt x="40" y="5"/>
                      <a:pt x="37" y="3"/>
                    </a:cubicBezTo>
                    <a:cubicBezTo>
                      <a:pt x="35" y="1"/>
                      <a:pt x="32" y="0"/>
                      <a:pt x="27" y="0"/>
                    </a:cubicBezTo>
                    <a:cubicBezTo>
                      <a:pt x="27" y="0"/>
                      <a:pt x="27" y="0"/>
                      <a:pt x="6" y="0"/>
                    </a:cubicBezTo>
                    <a:cubicBezTo>
                      <a:pt x="6" y="0"/>
                      <a:pt x="6" y="0"/>
                      <a:pt x="6" y="17"/>
                    </a:cubicBezTo>
                    <a:cubicBezTo>
                      <a:pt x="6" y="17"/>
                      <a:pt x="6" y="17"/>
                      <a:pt x="0" y="17"/>
                    </a:cubicBezTo>
                    <a:cubicBezTo>
                      <a:pt x="0" y="17"/>
                      <a:pt x="0" y="17"/>
                      <a:pt x="0" y="26"/>
                    </a:cubicBezTo>
                    <a:cubicBezTo>
                      <a:pt x="0" y="26"/>
                      <a:pt x="0" y="26"/>
                      <a:pt x="6" y="26"/>
                    </a:cubicBezTo>
                    <a:cubicBezTo>
                      <a:pt x="6" y="26"/>
                      <a:pt x="6" y="26"/>
                      <a:pt x="6" y="29"/>
                    </a:cubicBezTo>
                    <a:cubicBezTo>
                      <a:pt x="6" y="29"/>
                      <a:pt x="6" y="29"/>
                      <a:pt x="0" y="29"/>
                    </a:cubicBezTo>
                    <a:cubicBezTo>
                      <a:pt x="0" y="29"/>
                      <a:pt x="0" y="29"/>
                      <a:pt x="0" y="35"/>
                    </a:cubicBezTo>
                    <a:cubicBezTo>
                      <a:pt x="0" y="35"/>
                      <a:pt x="0" y="35"/>
                      <a:pt x="6" y="35"/>
                    </a:cubicBezTo>
                    <a:cubicBezTo>
                      <a:pt x="6" y="35"/>
                      <a:pt x="6" y="35"/>
                      <a:pt x="6" y="41"/>
                    </a:cubicBezTo>
                    <a:cubicBezTo>
                      <a:pt x="6" y="41"/>
                      <a:pt x="6" y="41"/>
                      <a:pt x="19" y="41"/>
                    </a:cubicBezTo>
                    <a:cubicBezTo>
                      <a:pt x="19" y="41"/>
                      <a:pt x="19" y="41"/>
                      <a:pt x="19" y="35"/>
                    </a:cubicBezTo>
                    <a:cubicBezTo>
                      <a:pt x="19" y="35"/>
                      <a:pt x="19" y="35"/>
                      <a:pt x="35" y="35"/>
                    </a:cubicBezTo>
                    <a:cubicBezTo>
                      <a:pt x="35" y="35"/>
                      <a:pt x="35" y="35"/>
                      <a:pt x="35" y="29"/>
                    </a:cubicBezTo>
                    <a:cubicBezTo>
                      <a:pt x="35" y="29"/>
                      <a:pt x="35" y="29"/>
                      <a:pt x="19" y="29"/>
                    </a:cubicBezTo>
                    <a:cubicBezTo>
                      <a:pt x="19" y="29"/>
                      <a:pt x="19" y="29"/>
                      <a:pt x="19" y="26"/>
                    </a:cubicBezTo>
                    <a:cubicBezTo>
                      <a:pt x="19" y="26"/>
                      <a:pt x="19" y="26"/>
                      <a:pt x="26" y="26"/>
                    </a:cubicBezTo>
                    <a:close/>
                    <a:moveTo>
                      <a:pt x="19" y="8"/>
                    </a:moveTo>
                    <a:cubicBezTo>
                      <a:pt x="19" y="8"/>
                      <a:pt x="19" y="8"/>
                      <a:pt x="22" y="8"/>
                    </a:cubicBezTo>
                    <a:cubicBezTo>
                      <a:pt x="25" y="8"/>
                      <a:pt x="26" y="8"/>
                      <a:pt x="27" y="10"/>
                    </a:cubicBezTo>
                    <a:cubicBezTo>
                      <a:pt x="28" y="10"/>
                      <a:pt x="29" y="12"/>
                      <a:pt x="29" y="13"/>
                    </a:cubicBezTo>
                    <a:cubicBezTo>
                      <a:pt x="29" y="14"/>
                      <a:pt x="28" y="15"/>
                      <a:pt x="27" y="16"/>
                    </a:cubicBezTo>
                    <a:cubicBezTo>
                      <a:pt x="26" y="17"/>
                      <a:pt x="24" y="17"/>
                      <a:pt x="22" y="17"/>
                    </a:cubicBezTo>
                    <a:cubicBezTo>
                      <a:pt x="22" y="17"/>
                      <a:pt x="22" y="17"/>
                      <a:pt x="19" y="17"/>
                    </a:cubicBezTo>
                    <a:cubicBezTo>
                      <a:pt x="19" y="17"/>
                      <a:pt x="19" y="17"/>
                      <a:pt x="19" y="8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363656" y="3956667"/>
                <a:ext cx="3323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5400" b="1" dirty="0" smtClean="0">
                    <a:solidFill>
                      <a:srgbClr val="E4465A"/>
                    </a:solidFill>
                    <a:ea typeface="Arial Unicode MS" pitchFamily="34" charset="-128"/>
                  </a:rPr>
                  <a:t>0</a:t>
                </a:r>
                <a:endParaRPr lang="ru-RU" sz="5400" b="1" dirty="0">
                  <a:solidFill>
                    <a:srgbClr val="E4465A"/>
                  </a:solidFill>
                  <a:ea typeface="Arial Unicode MS" pitchFamily="34" charset="-128"/>
                </a:endParaRPr>
              </a:p>
            </p:txBody>
          </p:sp>
        </p:grpSp>
      </p:grpSp>
      <p:sp>
        <p:nvSpPr>
          <p:cNvPr id="42" name="Заголовок 1"/>
          <p:cNvSpPr txBox="1">
            <a:spLocks/>
          </p:cNvSpPr>
          <p:nvPr/>
        </p:nvSpPr>
        <p:spPr>
          <a:xfrm>
            <a:off x="4369019" y="3570883"/>
            <a:ext cx="4470524" cy="2453437"/>
          </a:xfrm>
          <a:prstGeom prst="rect">
            <a:avLst/>
          </a:prstGeom>
          <a:solidFill>
            <a:srgbClr val="EEEEEE"/>
          </a:solidFill>
        </p:spPr>
        <p:txBody>
          <a:bodyPr lIns="91420" tIns="468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аккредитация</a:t>
            </a:r>
            <a:r>
              <a:rPr lang="ru-RU" sz="20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– </a:t>
            </a:r>
            <a:r>
              <a:rPr lang="ru-RU" sz="2000" b="1" dirty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бесплатно</a:t>
            </a:r>
          </a:p>
          <a:p>
            <a:pPr marL="342900" indent="-342900"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участие 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во всех процедурах – </a:t>
            </a:r>
            <a:r>
              <a:rPr lang="ru-RU" sz="2000" b="1" dirty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бесплатно</a:t>
            </a:r>
          </a:p>
          <a:p>
            <a:pPr marL="342900" indent="-342900">
              <a:buClr>
                <a:srgbClr val="E4465A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к</a:t>
            </a: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руглосуточная поддержка пользователей – </a:t>
            </a:r>
            <a:r>
              <a:rPr lang="ru-RU" sz="2000" b="1" dirty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бесплатно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1</a:t>
            </a:r>
            <a:r>
              <a:rPr lang="ru-RU" sz="2000" b="1" dirty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%</a:t>
            </a:r>
            <a:r>
              <a:rPr lang="ru-RU" sz="20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от </a:t>
            </a: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НМЦ с 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победителя </a:t>
            </a: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торгов, </a:t>
            </a: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но не более</a:t>
            </a:r>
            <a:r>
              <a:rPr lang="en-US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</a:t>
            </a:r>
            <a:r>
              <a:rPr lang="ru-RU" sz="20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5 000 руб</a:t>
            </a:r>
            <a:r>
              <a:rPr lang="ru-RU" sz="2000" b="1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.</a:t>
            </a:r>
            <a:endParaRPr lang="en-US" sz="16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cxnSp>
        <p:nvCxnSpPr>
          <p:cNvPr id="34" name="Прямая со стрелкой 33"/>
          <p:cNvCxnSpPr/>
          <p:nvPr/>
        </p:nvCxnSpPr>
        <p:spPr bwMode="auto">
          <a:xfrm>
            <a:off x="2241256" y="2400380"/>
            <a:ext cx="352694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ysDash"/>
            <a:round/>
            <a:headEnd type="triangle" w="lg" len="lg"/>
            <a:tailEnd type="triangle" w="lg" len="lg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</p:cxnSp>
      <p:sp>
        <p:nvSpPr>
          <p:cNvPr id="32" name="Овал 31"/>
          <p:cNvSpPr/>
          <p:nvPr/>
        </p:nvSpPr>
        <p:spPr bwMode="auto">
          <a:xfrm>
            <a:off x="2877114" y="1603788"/>
            <a:ext cx="1551606" cy="155778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124075" y="276225"/>
            <a:ext cx="68405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Самые прозрачные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выгодные тарифы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6466" y="1939617"/>
            <a:ext cx="1289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E4465A"/>
                </a:solidFill>
                <a:ea typeface="Arial Unicode MS" pitchFamily="34" charset="-128"/>
              </a:rPr>
              <a:t>Тарифы</a:t>
            </a:r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 rot="20398231">
            <a:off x="3163003" y="2333750"/>
            <a:ext cx="805666" cy="731179"/>
          </a:xfrm>
          <a:custGeom>
            <a:avLst/>
            <a:gdLst>
              <a:gd name="T0" fmla="*/ 2 w 344"/>
              <a:gd name="T1" fmla="*/ 98 h 310"/>
              <a:gd name="T2" fmla="*/ 117 w 344"/>
              <a:gd name="T3" fmla="*/ 98 h 310"/>
              <a:gd name="T4" fmla="*/ 24 w 344"/>
              <a:gd name="T5" fmla="*/ 109 h 310"/>
              <a:gd name="T6" fmla="*/ 9 w 344"/>
              <a:gd name="T7" fmla="*/ 254 h 310"/>
              <a:gd name="T8" fmla="*/ 202 w 344"/>
              <a:gd name="T9" fmla="*/ 266 h 310"/>
              <a:gd name="T10" fmla="*/ 199 w 344"/>
              <a:gd name="T11" fmla="*/ 245 h 310"/>
              <a:gd name="T12" fmla="*/ 127 w 344"/>
              <a:gd name="T13" fmla="*/ 243 h 310"/>
              <a:gd name="T14" fmla="*/ 53 w 344"/>
              <a:gd name="T15" fmla="*/ 243 h 310"/>
              <a:gd name="T16" fmla="*/ 31 w 344"/>
              <a:gd name="T17" fmla="*/ 136 h 310"/>
              <a:gd name="T18" fmla="*/ 219 w 344"/>
              <a:gd name="T19" fmla="*/ 132 h 310"/>
              <a:gd name="T20" fmla="*/ 223 w 344"/>
              <a:gd name="T21" fmla="*/ 149 h 310"/>
              <a:gd name="T22" fmla="*/ 200 w 344"/>
              <a:gd name="T23" fmla="*/ 145 h 310"/>
              <a:gd name="T24" fmla="*/ 169 w 344"/>
              <a:gd name="T25" fmla="*/ 175 h 310"/>
              <a:gd name="T26" fmla="*/ 195 w 344"/>
              <a:gd name="T27" fmla="*/ 206 h 310"/>
              <a:gd name="T28" fmla="*/ 215 w 344"/>
              <a:gd name="T29" fmla="*/ 238 h 310"/>
              <a:gd name="T30" fmla="*/ 280 w 344"/>
              <a:gd name="T31" fmla="*/ 310 h 310"/>
              <a:gd name="T32" fmla="*/ 344 w 344"/>
              <a:gd name="T33" fmla="*/ 275 h 310"/>
              <a:gd name="T34" fmla="*/ 301 w 344"/>
              <a:gd name="T35" fmla="*/ 179 h 310"/>
              <a:gd name="T36" fmla="*/ 252 w 344"/>
              <a:gd name="T37" fmla="*/ 89 h 310"/>
              <a:gd name="T38" fmla="*/ 240 w 344"/>
              <a:gd name="T39" fmla="*/ 90 h 310"/>
              <a:gd name="T40" fmla="*/ 144 w 344"/>
              <a:gd name="T41" fmla="*/ 46 h 310"/>
              <a:gd name="T42" fmla="*/ 27 w 344"/>
              <a:gd name="T43" fmla="*/ 46 h 310"/>
              <a:gd name="T44" fmla="*/ 47 w 344"/>
              <a:gd name="T45" fmla="*/ 158 h 310"/>
              <a:gd name="T46" fmla="*/ 45 w 344"/>
              <a:gd name="T47" fmla="*/ 210 h 310"/>
              <a:gd name="T48" fmla="*/ 180 w 344"/>
              <a:gd name="T49" fmla="*/ 229 h 310"/>
              <a:gd name="T50" fmla="*/ 185 w 344"/>
              <a:gd name="T51" fmla="*/ 220 h 310"/>
              <a:gd name="T52" fmla="*/ 153 w 344"/>
              <a:gd name="T53" fmla="*/ 172 h 310"/>
              <a:gd name="T54" fmla="*/ 170 w 344"/>
              <a:gd name="T55" fmla="*/ 143 h 310"/>
              <a:gd name="T56" fmla="*/ 47 w 344"/>
              <a:gd name="T57" fmla="*/ 158 h 310"/>
              <a:gd name="T58" fmla="*/ 115 w 344"/>
              <a:gd name="T59" fmla="*/ 153 h 310"/>
              <a:gd name="T60" fmla="*/ 137 w 344"/>
              <a:gd name="T61" fmla="*/ 173 h 310"/>
              <a:gd name="T62" fmla="*/ 112 w 344"/>
              <a:gd name="T63" fmla="*/ 195 h 310"/>
              <a:gd name="T64" fmla="*/ 101 w 344"/>
              <a:gd name="T65" fmla="*/ 201 h 310"/>
              <a:gd name="T66" fmla="*/ 127 w 344"/>
              <a:gd name="T67" fmla="*/ 210 h 310"/>
              <a:gd name="T68" fmla="*/ 101 w 344"/>
              <a:gd name="T69" fmla="*/ 220 h 310"/>
              <a:gd name="T70" fmla="*/ 80 w 344"/>
              <a:gd name="T71" fmla="*/ 210 h 310"/>
              <a:gd name="T72" fmla="*/ 70 w 344"/>
              <a:gd name="T73" fmla="*/ 201 h 310"/>
              <a:gd name="T74" fmla="*/ 80 w 344"/>
              <a:gd name="T75" fmla="*/ 195 h 310"/>
              <a:gd name="T76" fmla="*/ 70 w 344"/>
              <a:gd name="T77" fmla="*/ 181 h 310"/>
              <a:gd name="T78" fmla="*/ 80 w 344"/>
              <a:gd name="T79" fmla="*/ 153 h 310"/>
              <a:gd name="T80" fmla="*/ 106 w 344"/>
              <a:gd name="T81" fmla="*/ 181 h 310"/>
              <a:gd name="T82" fmla="*/ 117 w 344"/>
              <a:gd name="T83" fmla="*/ 174 h 310"/>
              <a:gd name="T84" fmla="*/ 107 w 344"/>
              <a:gd name="T85" fmla="*/ 167 h 310"/>
              <a:gd name="T86" fmla="*/ 101 w 344"/>
              <a:gd name="T87" fmla="*/ 18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4" h="310">
                <a:moveTo>
                  <a:pt x="0" y="97"/>
                </a:moveTo>
                <a:cubicBezTo>
                  <a:pt x="2" y="98"/>
                  <a:pt x="2" y="98"/>
                  <a:pt x="2" y="98"/>
                </a:cubicBezTo>
                <a:cubicBezTo>
                  <a:pt x="27" y="98"/>
                  <a:pt x="53" y="98"/>
                  <a:pt x="79" y="98"/>
                </a:cubicBezTo>
                <a:cubicBezTo>
                  <a:pt x="92" y="98"/>
                  <a:pt x="104" y="98"/>
                  <a:pt x="117" y="98"/>
                </a:cubicBezTo>
                <a:cubicBezTo>
                  <a:pt x="132" y="98"/>
                  <a:pt x="148" y="94"/>
                  <a:pt x="144" y="10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17" y="109"/>
                  <a:pt x="9" y="117"/>
                  <a:pt x="9" y="125"/>
                </a:cubicBezTo>
                <a:cubicBezTo>
                  <a:pt x="9" y="254"/>
                  <a:pt x="9" y="254"/>
                  <a:pt x="9" y="254"/>
                </a:cubicBezTo>
                <a:cubicBezTo>
                  <a:pt x="9" y="257"/>
                  <a:pt x="18" y="266"/>
                  <a:pt x="23" y="266"/>
                </a:cubicBezTo>
                <a:cubicBezTo>
                  <a:pt x="202" y="266"/>
                  <a:pt x="202" y="266"/>
                  <a:pt x="202" y="266"/>
                </a:cubicBezTo>
                <a:cubicBezTo>
                  <a:pt x="203" y="266"/>
                  <a:pt x="205" y="265"/>
                  <a:pt x="205" y="264"/>
                </a:cubicBezTo>
                <a:cubicBezTo>
                  <a:pt x="205" y="264"/>
                  <a:pt x="200" y="246"/>
                  <a:pt x="199" y="245"/>
                </a:cubicBezTo>
                <a:cubicBezTo>
                  <a:pt x="196" y="241"/>
                  <a:pt x="184" y="243"/>
                  <a:pt x="177" y="243"/>
                </a:cubicBezTo>
                <a:cubicBezTo>
                  <a:pt x="161" y="243"/>
                  <a:pt x="144" y="243"/>
                  <a:pt x="127" y="243"/>
                </a:cubicBezTo>
                <a:cubicBezTo>
                  <a:pt x="111" y="243"/>
                  <a:pt x="94" y="243"/>
                  <a:pt x="78" y="243"/>
                </a:cubicBezTo>
                <a:cubicBezTo>
                  <a:pt x="70" y="243"/>
                  <a:pt x="61" y="243"/>
                  <a:pt x="53" y="243"/>
                </a:cubicBezTo>
                <a:cubicBezTo>
                  <a:pt x="48" y="243"/>
                  <a:pt x="31" y="245"/>
                  <a:pt x="31" y="240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4"/>
                  <a:pt x="32" y="132"/>
                  <a:pt x="35" y="132"/>
                </a:cubicBezTo>
                <a:cubicBezTo>
                  <a:pt x="219" y="132"/>
                  <a:pt x="219" y="132"/>
                  <a:pt x="219" y="132"/>
                </a:cubicBezTo>
                <a:cubicBezTo>
                  <a:pt x="221" y="132"/>
                  <a:pt x="221" y="133"/>
                  <a:pt x="223" y="134"/>
                </a:cubicBezTo>
                <a:cubicBezTo>
                  <a:pt x="223" y="139"/>
                  <a:pt x="223" y="144"/>
                  <a:pt x="223" y="149"/>
                </a:cubicBezTo>
                <a:cubicBezTo>
                  <a:pt x="223" y="155"/>
                  <a:pt x="225" y="161"/>
                  <a:pt x="221" y="161"/>
                </a:cubicBezTo>
                <a:cubicBezTo>
                  <a:pt x="217" y="161"/>
                  <a:pt x="207" y="145"/>
                  <a:pt x="200" y="145"/>
                </a:cubicBezTo>
                <a:cubicBezTo>
                  <a:pt x="197" y="145"/>
                  <a:pt x="197" y="145"/>
                  <a:pt x="197" y="145"/>
                </a:cubicBezTo>
                <a:cubicBezTo>
                  <a:pt x="192" y="145"/>
                  <a:pt x="169" y="169"/>
                  <a:pt x="169" y="175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9" y="185"/>
                  <a:pt x="189" y="200"/>
                  <a:pt x="195" y="206"/>
                </a:cubicBezTo>
                <a:cubicBezTo>
                  <a:pt x="199" y="210"/>
                  <a:pt x="203" y="215"/>
                  <a:pt x="208" y="219"/>
                </a:cubicBezTo>
                <a:cubicBezTo>
                  <a:pt x="219" y="230"/>
                  <a:pt x="215" y="221"/>
                  <a:pt x="215" y="238"/>
                </a:cubicBezTo>
                <a:cubicBezTo>
                  <a:pt x="215" y="265"/>
                  <a:pt x="239" y="287"/>
                  <a:pt x="264" y="287"/>
                </a:cubicBezTo>
                <a:cubicBezTo>
                  <a:pt x="271" y="291"/>
                  <a:pt x="274" y="310"/>
                  <a:pt x="280" y="310"/>
                </a:cubicBezTo>
                <a:cubicBezTo>
                  <a:pt x="283" y="310"/>
                  <a:pt x="283" y="309"/>
                  <a:pt x="284" y="307"/>
                </a:cubicBezTo>
                <a:cubicBezTo>
                  <a:pt x="299" y="307"/>
                  <a:pt x="344" y="285"/>
                  <a:pt x="344" y="275"/>
                </a:cubicBezTo>
                <a:cubicBezTo>
                  <a:pt x="344" y="274"/>
                  <a:pt x="344" y="274"/>
                  <a:pt x="344" y="274"/>
                </a:cubicBezTo>
                <a:cubicBezTo>
                  <a:pt x="344" y="268"/>
                  <a:pt x="306" y="192"/>
                  <a:pt x="301" y="179"/>
                </a:cubicBezTo>
                <a:cubicBezTo>
                  <a:pt x="296" y="164"/>
                  <a:pt x="287" y="147"/>
                  <a:pt x="279" y="132"/>
                </a:cubicBezTo>
                <a:cubicBezTo>
                  <a:pt x="274" y="122"/>
                  <a:pt x="264" y="89"/>
                  <a:pt x="252" y="89"/>
                </a:cubicBezTo>
                <a:cubicBezTo>
                  <a:pt x="252" y="89"/>
                  <a:pt x="252" y="89"/>
                  <a:pt x="252" y="89"/>
                </a:cubicBezTo>
                <a:cubicBezTo>
                  <a:pt x="246" y="89"/>
                  <a:pt x="244" y="90"/>
                  <a:pt x="240" y="90"/>
                </a:cubicBezTo>
                <a:cubicBezTo>
                  <a:pt x="234" y="91"/>
                  <a:pt x="233" y="93"/>
                  <a:pt x="229" y="93"/>
                </a:cubicBezTo>
                <a:cubicBezTo>
                  <a:pt x="226" y="93"/>
                  <a:pt x="154" y="51"/>
                  <a:pt x="144" y="46"/>
                </a:cubicBezTo>
                <a:cubicBezTo>
                  <a:pt x="133" y="41"/>
                  <a:pt x="63" y="0"/>
                  <a:pt x="59" y="0"/>
                </a:cubicBezTo>
                <a:cubicBezTo>
                  <a:pt x="48" y="0"/>
                  <a:pt x="33" y="37"/>
                  <a:pt x="27" y="46"/>
                </a:cubicBezTo>
                <a:cubicBezTo>
                  <a:pt x="23" y="53"/>
                  <a:pt x="1" y="91"/>
                  <a:pt x="0" y="97"/>
                </a:cubicBezTo>
                <a:close/>
                <a:moveTo>
                  <a:pt x="47" y="158"/>
                </a:moveTo>
                <a:cubicBezTo>
                  <a:pt x="46" y="160"/>
                  <a:pt x="45" y="161"/>
                  <a:pt x="45" y="163"/>
                </a:cubicBezTo>
                <a:cubicBezTo>
                  <a:pt x="45" y="210"/>
                  <a:pt x="45" y="210"/>
                  <a:pt x="45" y="210"/>
                </a:cubicBezTo>
                <a:cubicBezTo>
                  <a:pt x="45" y="216"/>
                  <a:pt x="58" y="211"/>
                  <a:pt x="62" y="229"/>
                </a:cubicBezTo>
                <a:cubicBezTo>
                  <a:pt x="180" y="229"/>
                  <a:pt x="180" y="229"/>
                  <a:pt x="180" y="229"/>
                </a:cubicBezTo>
                <a:cubicBezTo>
                  <a:pt x="183" y="229"/>
                  <a:pt x="185" y="224"/>
                  <a:pt x="185" y="221"/>
                </a:cubicBezTo>
                <a:cubicBezTo>
                  <a:pt x="185" y="220"/>
                  <a:pt x="185" y="220"/>
                  <a:pt x="185" y="220"/>
                </a:cubicBezTo>
                <a:cubicBezTo>
                  <a:pt x="185" y="215"/>
                  <a:pt x="153" y="193"/>
                  <a:pt x="153" y="181"/>
                </a:cubicBezTo>
                <a:cubicBezTo>
                  <a:pt x="153" y="172"/>
                  <a:pt x="153" y="172"/>
                  <a:pt x="153" y="172"/>
                </a:cubicBezTo>
                <a:cubicBezTo>
                  <a:pt x="153" y="161"/>
                  <a:pt x="170" y="151"/>
                  <a:pt x="172" y="144"/>
                </a:cubicBezTo>
                <a:cubicBezTo>
                  <a:pt x="171" y="143"/>
                  <a:pt x="172" y="143"/>
                  <a:pt x="170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59" y="143"/>
                  <a:pt x="62" y="158"/>
                  <a:pt x="47" y="158"/>
                </a:cubicBezTo>
                <a:close/>
                <a:moveTo>
                  <a:pt x="80" y="153"/>
                </a:moveTo>
                <a:cubicBezTo>
                  <a:pt x="115" y="153"/>
                  <a:pt x="115" y="153"/>
                  <a:pt x="115" y="153"/>
                </a:cubicBezTo>
                <a:cubicBezTo>
                  <a:pt x="122" y="153"/>
                  <a:pt x="128" y="155"/>
                  <a:pt x="131" y="158"/>
                </a:cubicBezTo>
                <a:cubicBezTo>
                  <a:pt x="135" y="162"/>
                  <a:pt x="137" y="167"/>
                  <a:pt x="137" y="173"/>
                </a:cubicBezTo>
                <a:cubicBezTo>
                  <a:pt x="137" y="180"/>
                  <a:pt x="135" y="185"/>
                  <a:pt x="131" y="189"/>
                </a:cubicBezTo>
                <a:cubicBezTo>
                  <a:pt x="127" y="193"/>
                  <a:pt x="121" y="195"/>
                  <a:pt x="112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1" y="201"/>
                  <a:pt x="101" y="201"/>
                  <a:pt x="101" y="201"/>
                </a:cubicBezTo>
                <a:cubicBezTo>
                  <a:pt x="127" y="201"/>
                  <a:pt x="127" y="201"/>
                  <a:pt x="127" y="201"/>
                </a:cubicBezTo>
                <a:cubicBezTo>
                  <a:pt x="127" y="210"/>
                  <a:pt x="127" y="210"/>
                  <a:pt x="127" y="210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220"/>
                  <a:pt x="101" y="220"/>
                  <a:pt x="101" y="220"/>
                </a:cubicBezTo>
                <a:cubicBezTo>
                  <a:pt x="80" y="220"/>
                  <a:pt x="80" y="220"/>
                  <a:pt x="80" y="220"/>
                </a:cubicBezTo>
                <a:cubicBezTo>
                  <a:pt x="80" y="210"/>
                  <a:pt x="80" y="210"/>
                  <a:pt x="80" y="210"/>
                </a:cubicBezTo>
                <a:cubicBezTo>
                  <a:pt x="70" y="210"/>
                  <a:pt x="70" y="210"/>
                  <a:pt x="70" y="210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80" y="201"/>
                  <a:pt x="80" y="201"/>
                  <a:pt x="80" y="201"/>
                </a:cubicBezTo>
                <a:cubicBezTo>
                  <a:pt x="80" y="195"/>
                  <a:pt x="80" y="195"/>
                  <a:pt x="80" y="195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70" y="181"/>
                  <a:pt x="70" y="181"/>
                  <a:pt x="70" y="181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80" y="153"/>
                  <a:pt x="80" y="153"/>
                  <a:pt x="80" y="153"/>
                </a:cubicBezTo>
                <a:close/>
                <a:moveTo>
                  <a:pt x="101" y="181"/>
                </a:moveTo>
                <a:cubicBezTo>
                  <a:pt x="106" y="181"/>
                  <a:pt x="106" y="181"/>
                  <a:pt x="106" y="181"/>
                </a:cubicBezTo>
                <a:cubicBezTo>
                  <a:pt x="110" y="181"/>
                  <a:pt x="113" y="181"/>
                  <a:pt x="114" y="179"/>
                </a:cubicBezTo>
                <a:cubicBezTo>
                  <a:pt x="116" y="178"/>
                  <a:pt x="117" y="176"/>
                  <a:pt x="117" y="174"/>
                </a:cubicBezTo>
                <a:cubicBezTo>
                  <a:pt x="117" y="172"/>
                  <a:pt x="116" y="170"/>
                  <a:pt x="115" y="169"/>
                </a:cubicBezTo>
                <a:cubicBezTo>
                  <a:pt x="113" y="167"/>
                  <a:pt x="111" y="167"/>
                  <a:pt x="107" y="167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1" y="181"/>
                  <a:pt x="101" y="181"/>
                  <a:pt x="101" y="181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3851" y="3118637"/>
            <a:ext cx="2603584" cy="704523"/>
            <a:chOff x="336466" y="3212976"/>
            <a:chExt cx="2603584" cy="704523"/>
          </a:xfrm>
        </p:grpSpPr>
        <p:sp>
          <p:nvSpPr>
            <p:cNvPr id="13" name="Пятиугольник 12"/>
            <p:cNvSpPr/>
            <p:nvPr/>
          </p:nvSpPr>
          <p:spPr bwMode="auto">
            <a:xfrm rot="5400000">
              <a:off x="1285996" y="2263446"/>
              <a:ext cx="704523" cy="2603584"/>
            </a:xfrm>
            <a:prstGeom prst="homePlate">
              <a:avLst>
                <a:gd name="adj" fmla="val 31618"/>
              </a:avLst>
            </a:prstGeom>
            <a:solidFill>
              <a:schemeClr val="bg1"/>
            </a:solidFill>
            <a:ln w="1905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vert" lIns="91420" tIns="45711" rIns="91420" bIns="45711"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466" y="3229869"/>
              <a:ext cx="2596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E4465A"/>
                  </a:solidFill>
                  <a:ea typeface="Arial Unicode MS" pitchFamily="34" charset="-128"/>
                </a:rPr>
                <a:t>Заказчики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356403" y="3118638"/>
            <a:ext cx="4470524" cy="704523"/>
            <a:chOff x="6211488" y="3212977"/>
            <a:chExt cx="2611284" cy="704523"/>
          </a:xfrm>
        </p:grpSpPr>
        <p:sp>
          <p:nvSpPr>
            <p:cNvPr id="25" name="Пятиугольник 24"/>
            <p:cNvSpPr/>
            <p:nvPr/>
          </p:nvSpPr>
          <p:spPr bwMode="auto">
            <a:xfrm rot="5400000">
              <a:off x="7161018" y="2263447"/>
              <a:ext cx="704523" cy="2603584"/>
            </a:xfrm>
            <a:prstGeom prst="homePlate">
              <a:avLst>
                <a:gd name="adj" fmla="val 31618"/>
              </a:avLst>
            </a:prstGeom>
            <a:solidFill>
              <a:schemeClr val="bg1"/>
            </a:solidFill>
            <a:ln w="1905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vert" lIns="91420" tIns="45711" rIns="91420" bIns="45711"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26726" y="3229869"/>
              <a:ext cx="2596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E4465A"/>
                  </a:solidFill>
                  <a:ea typeface="Arial Unicode MS" pitchFamily="34" charset="-128"/>
                </a:rPr>
                <a:t>Поставщики</a:t>
              </a:r>
            </a:p>
          </p:txBody>
        </p:sp>
      </p:grp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259632" y="1956681"/>
            <a:ext cx="981624" cy="787997"/>
          </a:xfrm>
          <a:custGeom>
            <a:avLst/>
            <a:gdLst>
              <a:gd name="T0" fmla="*/ 290 w 627"/>
              <a:gd name="T1" fmla="*/ 26 h 503"/>
              <a:gd name="T2" fmla="*/ 334 w 627"/>
              <a:gd name="T3" fmla="*/ 55 h 503"/>
              <a:gd name="T4" fmla="*/ 363 w 627"/>
              <a:gd name="T5" fmla="*/ 102 h 503"/>
              <a:gd name="T6" fmla="*/ 366 w 627"/>
              <a:gd name="T7" fmla="*/ 160 h 503"/>
              <a:gd name="T8" fmla="*/ 346 w 627"/>
              <a:gd name="T9" fmla="*/ 209 h 503"/>
              <a:gd name="T10" fmla="*/ 308 w 627"/>
              <a:gd name="T11" fmla="*/ 247 h 503"/>
              <a:gd name="T12" fmla="*/ 256 w 627"/>
              <a:gd name="T13" fmla="*/ 265 h 503"/>
              <a:gd name="T14" fmla="*/ 200 w 627"/>
              <a:gd name="T15" fmla="*/ 259 h 503"/>
              <a:gd name="T16" fmla="*/ 154 w 627"/>
              <a:gd name="T17" fmla="*/ 230 h 503"/>
              <a:gd name="T18" fmla="*/ 125 w 627"/>
              <a:gd name="T19" fmla="*/ 183 h 503"/>
              <a:gd name="T20" fmla="*/ 119 w 627"/>
              <a:gd name="T21" fmla="*/ 128 h 503"/>
              <a:gd name="T22" fmla="*/ 137 w 627"/>
              <a:gd name="T23" fmla="*/ 76 h 503"/>
              <a:gd name="T24" fmla="*/ 171 w 627"/>
              <a:gd name="T25" fmla="*/ 38 h 503"/>
              <a:gd name="T26" fmla="*/ 224 w 627"/>
              <a:gd name="T27" fmla="*/ 18 h 503"/>
              <a:gd name="T28" fmla="*/ 375 w 627"/>
              <a:gd name="T29" fmla="*/ 297 h 503"/>
              <a:gd name="T30" fmla="*/ 430 w 627"/>
              <a:gd name="T31" fmla="*/ 346 h 503"/>
              <a:gd name="T32" fmla="*/ 467 w 627"/>
              <a:gd name="T33" fmla="*/ 413 h 503"/>
              <a:gd name="T34" fmla="*/ 485 w 627"/>
              <a:gd name="T35" fmla="*/ 491 h 503"/>
              <a:gd name="T36" fmla="*/ 343 w 627"/>
              <a:gd name="T37" fmla="*/ 279 h 503"/>
              <a:gd name="T38" fmla="*/ 3 w 627"/>
              <a:gd name="T39" fmla="*/ 474 h 503"/>
              <a:gd name="T40" fmla="*/ 23 w 627"/>
              <a:gd name="T41" fmla="*/ 398 h 503"/>
              <a:gd name="T42" fmla="*/ 67 w 627"/>
              <a:gd name="T43" fmla="*/ 334 h 503"/>
              <a:gd name="T44" fmla="*/ 125 w 627"/>
              <a:gd name="T45" fmla="*/ 288 h 503"/>
              <a:gd name="T46" fmla="*/ 267 w 627"/>
              <a:gd name="T47" fmla="*/ 294 h 503"/>
              <a:gd name="T48" fmla="*/ 235 w 627"/>
              <a:gd name="T49" fmla="*/ 297 h 503"/>
              <a:gd name="T50" fmla="*/ 241 w 627"/>
              <a:gd name="T51" fmla="*/ 471 h 503"/>
              <a:gd name="T52" fmla="*/ 552 w 627"/>
              <a:gd name="T53" fmla="*/ 233 h 503"/>
              <a:gd name="T54" fmla="*/ 595 w 627"/>
              <a:gd name="T55" fmla="*/ 282 h 503"/>
              <a:gd name="T56" fmla="*/ 621 w 627"/>
              <a:gd name="T57" fmla="*/ 343 h 503"/>
              <a:gd name="T58" fmla="*/ 627 w 627"/>
              <a:gd name="T59" fmla="*/ 390 h 503"/>
              <a:gd name="T60" fmla="*/ 465 w 627"/>
              <a:gd name="T61" fmla="*/ 352 h 503"/>
              <a:gd name="T62" fmla="*/ 433 w 627"/>
              <a:gd name="T63" fmla="*/ 308 h 503"/>
              <a:gd name="T64" fmla="*/ 389 w 627"/>
              <a:gd name="T65" fmla="*/ 270 h 503"/>
              <a:gd name="T66" fmla="*/ 354 w 627"/>
              <a:gd name="T67" fmla="*/ 244 h 503"/>
              <a:gd name="T68" fmla="*/ 372 w 627"/>
              <a:gd name="T69" fmla="*/ 224 h 503"/>
              <a:gd name="T70" fmla="*/ 386 w 627"/>
              <a:gd name="T71" fmla="*/ 215 h 503"/>
              <a:gd name="T72" fmla="*/ 401 w 627"/>
              <a:gd name="T73" fmla="*/ 221 h 503"/>
              <a:gd name="T74" fmla="*/ 415 w 627"/>
              <a:gd name="T75" fmla="*/ 224 h 503"/>
              <a:gd name="T76" fmla="*/ 433 w 627"/>
              <a:gd name="T77" fmla="*/ 224 h 503"/>
              <a:gd name="T78" fmla="*/ 450 w 627"/>
              <a:gd name="T79" fmla="*/ 224 h 503"/>
              <a:gd name="T80" fmla="*/ 470 w 627"/>
              <a:gd name="T81" fmla="*/ 218 h 503"/>
              <a:gd name="T82" fmla="*/ 488 w 627"/>
              <a:gd name="T83" fmla="*/ 212 h 503"/>
              <a:gd name="T84" fmla="*/ 438 w 627"/>
              <a:gd name="T85" fmla="*/ 0 h 503"/>
              <a:gd name="T86" fmla="*/ 482 w 627"/>
              <a:gd name="T87" fmla="*/ 15 h 503"/>
              <a:gd name="T88" fmla="*/ 514 w 627"/>
              <a:gd name="T89" fmla="*/ 41 h 503"/>
              <a:gd name="T90" fmla="*/ 531 w 627"/>
              <a:gd name="T91" fmla="*/ 82 h 503"/>
              <a:gd name="T92" fmla="*/ 531 w 627"/>
              <a:gd name="T93" fmla="*/ 125 h 503"/>
              <a:gd name="T94" fmla="*/ 511 w 627"/>
              <a:gd name="T95" fmla="*/ 166 h 503"/>
              <a:gd name="T96" fmla="*/ 476 w 627"/>
              <a:gd name="T97" fmla="*/ 192 h 503"/>
              <a:gd name="T98" fmla="*/ 433 w 627"/>
              <a:gd name="T99" fmla="*/ 201 h 503"/>
              <a:gd name="T100" fmla="*/ 421 w 627"/>
              <a:gd name="T101" fmla="*/ 201 h 503"/>
              <a:gd name="T102" fmla="*/ 406 w 627"/>
              <a:gd name="T103" fmla="*/ 198 h 503"/>
              <a:gd name="T104" fmla="*/ 395 w 627"/>
              <a:gd name="T105" fmla="*/ 195 h 503"/>
              <a:gd name="T106" fmla="*/ 392 w 627"/>
              <a:gd name="T107" fmla="*/ 177 h 503"/>
              <a:gd name="T108" fmla="*/ 395 w 627"/>
              <a:gd name="T109" fmla="*/ 151 h 503"/>
              <a:gd name="T110" fmla="*/ 395 w 627"/>
              <a:gd name="T111" fmla="*/ 119 h 503"/>
              <a:gd name="T112" fmla="*/ 386 w 627"/>
              <a:gd name="T113" fmla="*/ 87 h 503"/>
              <a:gd name="T114" fmla="*/ 375 w 627"/>
              <a:gd name="T115" fmla="*/ 58 h 503"/>
              <a:gd name="T116" fmla="*/ 360 w 627"/>
              <a:gd name="T117" fmla="*/ 35 h 503"/>
              <a:gd name="T118" fmla="*/ 377 w 627"/>
              <a:gd name="T119" fmla="*/ 20 h 503"/>
              <a:gd name="T120" fmla="*/ 398 w 627"/>
              <a:gd name="T121" fmla="*/ 9 h 503"/>
              <a:gd name="T122" fmla="*/ 424 w 627"/>
              <a:gd name="T123" fmla="*/ 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7" h="503">
                <a:moveTo>
                  <a:pt x="241" y="15"/>
                </a:moveTo>
                <a:lnTo>
                  <a:pt x="250" y="15"/>
                </a:lnTo>
                <a:lnTo>
                  <a:pt x="256" y="15"/>
                </a:lnTo>
                <a:lnTo>
                  <a:pt x="261" y="18"/>
                </a:lnTo>
                <a:lnTo>
                  <a:pt x="267" y="18"/>
                </a:lnTo>
                <a:lnTo>
                  <a:pt x="273" y="20"/>
                </a:lnTo>
                <a:lnTo>
                  <a:pt x="279" y="20"/>
                </a:lnTo>
                <a:lnTo>
                  <a:pt x="285" y="23"/>
                </a:lnTo>
                <a:lnTo>
                  <a:pt x="290" y="26"/>
                </a:lnTo>
                <a:lnTo>
                  <a:pt x="296" y="26"/>
                </a:lnTo>
                <a:lnTo>
                  <a:pt x="302" y="29"/>
                </a:lnTo>
                <a:lnTo>
                  <a:pt x="308" y="32"/>
                </a:lnTo>
                <a:lnTo>
                  <a:pt x="314" y="38"/>
                </a:lnTo>
                <a:lnTo>
                  <a:pt x="316" y="41"/>
                </a:lnTo>
                <a:lnTo>
                  <a:pt x="322" y="44"/>
                </a:lnTo>
                <a:lnTo>
                  <a:pt x="328" y="47"/>
                </a:lnTo>
                <a:lnTo>
                  <a:pt x="331" y="52"/>
                </a:lnTo>
                <a:lnTo>
                  <a:pt x="334" y="55"/>
                </a:lnTo>
                <a:lnTo>
                  <a:pt x="340" y="61"/>
                </a:lnTo>
                <a:lnTo>
                  <a:pt x="343" y="67"/>
                </a:lnTo>
                <a:lnTo>
                  <a:pt x="346" y="70"/>
                </a:lnTo>
                <a:lnTo>
                  <a:pt x="348" y="76"/>
                </a:lnTo>
                <a:lnTo>
                  <a:pt x="351" y="82"/>
                </a:lnTo>
                <a:lnTo>
                  <a:pt x="354" y="87"/>
                </a:lnTo>
                <a:lnTo>
                  <a:pt x="357" y="93"/>
                </a:lnTo>
                <a:lnTo>
                  <a:pt x="360" y="96"/>
                </a:lnTo>
                <a:lnTo>
                  <a:pt x="363" y="102"/>
                </a:lnTo>
                <a:lnTo>
                  <a:pt x="363" y="111"/>
                </a:lnTo>
                <a:lnTo>
                  <a:pt x="366" y="116"/>
                </a:lnTo>
                <a:lnTo>
                  <a:pt x="366" y="122"/>
                </a:lnTo>
                <a:lnTo>
                  <a:pt x="366" y="128"/>
                </a:lnTo>
                <a:lnTo>
                  <a:pt x="369" y="134"/>
                </a:lnTo>
                <a:lnTo>
                  <a:pt x="369" y="140"/>
                </a:lnTo>
                <a:lnTo>
                  <a:pt x="369" y="145"/>
                </a:lnTo>
                <a:lnTo>
                  <a:pt x="366" y="154"/>
                </a:lnTo>
                <a:lnTo>
                  <a:pt x="366" y="160"/>
                </a:lnTo>
                <a:lnTo>
                  <a:pt x="366" y="166"/>
                </a:lnTo>
                <a:lnTo>
                  <a:pt x="363" y="172"/>
                </a:lnTo>
                <a:lnTo>
                  <a:pt x="363" y="177"/>
                </a:lnTo>
                <a:lnTo>
                  <a:pt x="360" y="183"/>
                </a:lnTo>
                <a:lnTo>
                  <a:pt x="357" y="189"/>
                </a:lnTo>
                <a:lnTo>
                  <a:pt x="354" y="195"/>
                </a:lnTo>
                <a:lnTo>
                  <a:pt x="351" y="201"/>
                </a:lnTo>
                <a:lnTo>
                  <a:pt x="348" y="207"/>
                </a:lnTo>
                <a:lnTo>
                  <a:pt x="346" y="209"/>
                </a:lnTo>
                <a:lnTo>
                  <a:pt x="343" y="215"/>
                </a:lnTo>
                <a:lnTo>
                  <a:pt x="340" y="221"/>
                </a:lnTo>
                <a:lnTo>
                  <a:pt x="334" y="224"/>
                </a:lnTo>
                <a:lnTo>
                  <a:pt x="331" y="230"/>
                </a:lnTo>
                <a:lnTo>
                  <a:pt x="328" y="233"/>
                </a:lnTo>
                <a:lnTo>
                  <a:pt x="322" y="238"/>
                </a:lnTo>
                <a:lnTo>
                  <a:pt x="316" y="241"/>
                </a:lnTo>
                <a:lnTo>
                  <a:pt x="314" y="244"/>
                </a:lnTo>
                <a:lnTo>
                  <a:pt x="308" y="247"/>
                </a:lnTo>
                <a:lnTo>
                  <a:pt x="302" y="250"/>
                </a:lnTo>
                <a:lnTo>
                  <a:pt x="296" y="253"/>
                </a:lnTo>
                <a:lnTo>
                  <a:pt x="290" y="256"/>
                </a:lnTo>
                <a:lnTo>
                  <a:pt x="285" y="259"/>
                </a:lnTo>
                <a:lnTo>
                  <a:pt x="279" y="259"/>
                </a:lnTo>
                <a:lnTo>
                  <a:pt x="273" y="262"/>
                </a:lnTo>
                <a:lnTo>
                  <a:pt x="267" y="265"/>
                </a:lnTo>
                <a:lnTo>
                  <a:pt x="261" y="265"/>
                </a:lnTo>
                <a:lnTo>
                  <a:pt x="256" y="265"/>
                </a:lnTo>
                <a:lnTo>
                  <a:pt x="250" y="265"/>
                </a:lnTo>
                <a:lnTo>
                  <a:pt x="241" y="265"/>
                </a:lnTo>
                <a:lnTo>
                  <a:pt x="235" y="265"/>
                </a:lnTo>
                <a:lnTo>
                  <a:pt x="229" y="265"/>
                </a:lnTo>
                <a:lnTo>
                  <a:pt x="224" y="265"/>
                </a:lnTo>
                <a:lnTo>
                  <a:pt x="218" y="265"/>
                </a:lnTo>
                <a:lnTo>
                  <a:pt x="212" y="262"/>
                </a:lnTo>
                <a:lnTo>
                  <a:pt x="206" y="259"/>
                </a:lnTo>
                <a:lnTo>
                  <a:pt x="200" y="259"/>
                </a:lnTo>
                <a:lnTo>
                  <a:pt x="195" y="256"/>
                </a:lnTo>
                <a:lnTo>
                  <a:pt x="189" y="253"/>
                </a:lnTo>
                <a:lnTo>
                  <a:pt x="183" y="250"/>
                </a:lnTo>
                <a:lnTo>
                  <a:pt x="177" y="247"/>
                </a:lnTo>
                <a:lnTo>
                  <a:pt x="171" y="244"/>
                </a:lnTo>
                <a:lnTo>
                  <a:pt x="168" y="241"/>
                </a:lnTo>
                <a:lnTo>
                  <a:pt x="163" y="238"/>
                </a:lnTo>
                <a:lnTo>
                  <a:pt x="157" y="233"/>
                </a:lnTo>
                <a:lnTo>
                  <a:pt x="154" y="230"/>
                </a:lnTo>
                <a:lnTo>
                  <a:pt x="151" y="224"/>
                </a:lnTo>
                <a:lnTo>
                  <a:pt x="145" y="221"/>
                </a:lnTo>
                <a:lnTo>
                  <a:pt x="142" y="215"/>
                </a:lnTo>
                <a:lnTo>
                  <a:pt x="139" y="209"/>
                </a:lnTo>
                <a:lnTo>
                  <a:pt x="137" y="207"/>
                </a:lnTo>
                <a:lnTo>
                  <a:pt x="134" y="201"/>
                </a:lnTo>
                <a:lnTo>
                  <a:pt x="131" y="195"/>
                </a:lnTo>
                <a:lnTo>
                  <a:pt x="128" y="189"/>
                </a:lnTo>
                <a:lnTo>
                  <a:pt x="125" y="183"/>
                </a:lnTo>
                <a:lnTo>
                  <a:pt x="122" y="177"/>
                </a:lnTo>
                <a:lnTo>
                  <a:pt x="122" y="172"/>
                </a:lnTo>
                <a:lnTo>
                  <a:pt x="119" y="166"/>
                </a:lnTo>
                <a:lnTo>
                  <a:pt x="119" y="160"/>
                </a:lnTo>
                <a:lnTo>
                  <a:pt x="119" y="154"/>
                </a:lnTo>
                <a:lnTo>
                  <a:pt x="116" y="145"/>
                </a:lnTo>
                <a:lnTo>
                  <a:pt x="116" y="140"/>
                </a:lnTo>
                <a:lnTo>
                  <a:pt x="116" y="134"/>
                </a:lnTo>
                <a:lnTo>
                  <a:pt x="119" y="128"/>
                </a:lnTo>
                <a:lnTo>
                  <a:pt x="119" y="122"/>
                </a:lnTo>
                <a:lnTo>
                  <a:pt x="119" y="116"/>
                </a:lnTo>
                <a:lnTo>
                  <a:pt x="122" y="111"/>
                </a:lnTo>
                <a:lnTo>
                  <a:pt x="122" y="102"/>
                </a:lnTo>
                <a:lnTo>
                  <a:pt x="125" y="96"/>
                </a:lnTo>
                <a:lnTo>
                  <a:pt x="128" y="93"/>
                </a:lnTo>
                <a:lnTo>
                  <a:pt x="131" y="87"/>
                </a:lnTo>
                <a:lnTo>
                  <a:pt x="134" y="82"/>
                </a:lnTo>
                <a:lnTo>
                  <a:pt x="137" y="76"/>
                </a:lnTo>
                <a:lnTo>
                  <a:pt x="139" y="70"/>
                </a:lnTo>
                <a:lnTo>
                  <a:pt x="142" y="67"/>
                </a:lnTo>
                <a:lnTo>
                  <a:pt x="145" y="61"/>
                </a:lnTo>
                <a:lnTo>
                  <a:pt x="151" y="55"/>
                </a:lnTo>
                <a:lnTo>
                  <a:pt x="154" y="52"/>
                </a:lnTo>
                <a:lnTo>
                  <a:pt x="157" y="47"/>
                </a:lnTo>
                <a:lnTo>
                  <a:pt x="163" y="44"/>
                </a:lnTo>
                <a:lnTo>
                  <a:pt x="168" y="41"/>
                </a:lnTo>
                <a:lnTo>
                  <a:pt x="171" y="38"/>
                </a:lnTo>
                <a:lnTo>
                  <a:pt x="177" y="32"/>
                </a:lnTo>
                <a:lnTo>
                  <a:pt x="183" y="29"/>
                </a:lnTo>
                <a:lnTo>
                  <a:pt x="189" y="26"/>
                </a:lnTo>
                <a:lnTo>
                  <a:pt x="195" y="26"/>
                </a:lnTo>
                <a:lnTo>
                  <a:pt x="200" y="23"/>
                </a:lnTo>
                <a:lnTo>
                  <a:pt x="206" y="20"/>
                </a:lnTo>
                <a:lnTo>
                  <a:pt x="212" y="20"/>
                </a:lnTo>
                <a:lnTo>
                  <a:pt x="218" y="18"/>
                </a:lnTo>
                <a:lnTo>
                  <a:pt x="224" y="18"/>
                </a:lnTo>
                <a:lnTo>
                  <a:pt x="229" y="15"/>
                </a:lnTo>
                <a:lnTo>
                  <a:pt x="235" y="15"/>
                </a:lnTo>
                <a:lnTo>
                  <a:pt x="241" y="15"/>
                </a:lnTo>
                <a:lnTo>
                  <a:pt x="241" y="15"/>
                </a:lnTo>
                <a:close/>
                <a:moveTo>
                  <a:pt x="343" y="279"/>
                </a:moveTo>
                <a:lnTo>
                  <a:pt x="351" y="282"/>
                </a:lnTo>
                <a:lnTo>
                  <a:pt x="360" y="288"/>
                </a:lnTo>
                <a:lnTo>
                  <a:pt x="366" y="291"/>
                </a:lnTo>
                <a:lnTo>
                  <a:pt x="375" y="297"/>
                </a:lnTo>
                <a:lnTo>
                  <a:pt x="380" y="300"/>
                </a:lnTo>
                <a:lnTo>
                  <a:pt x="386" y="305"/>
                </a:lnTo>
                <a:lnTo>
                  <a:pt x="395" y="311"/>
                </a:lnTo>
                <a:lnTo>
                  <a:pt x="401" y="317"/>
                </a:lnTo>
                <a:lnTo>
                  <a:pt x="406" y="323"/>
                </a:lnTo>
                <a:lnTo>
                  <a:pt x="412" y="329"/>
                </a:lnTo>
                <a:lnTo>
                  <a:pt x="418" y="334"/>
                </a:lnTo>
                <a:lnTo>
                  <a:pt x="424" y="340"/>
                </a:lnTo>
                <a:lnTo>
                  <a:pt x="430" y="346"/>
                </a:lnTo>
                <a:lnTo>
                  <a:pt x="436" y="355"/>
                </a:lnTo>
                <a:lnTo>
                  <a:pt x="441" y="361"/>
                </a:lnTo>
                <a:lnTo>
                  <a:pt x="444" y="366"/>
                </a:lnTo>
                <a:lnTo>
                  <a:pt x="450" y="375"/>
                </a:lnTo>
                <a:lnTo>
                  <a:pt x="453" y="381"/>
                </a:lnTo>
                <a:lnTo>
                  <a:pt x="459" y="390"/>
                </a:lnTo>
                <a:lnTo>
                  <a:pt x="462" y="398"/>
                </a:lnTo>
                <a:lnTo>
                  <a:pt x="465" y="404"/>
                </a:lnTo>
                <a:lnTo>
                  <a:pt x="467" y="413"/>
                </a:lnTo>
                <a:lnTo>
                  <a:pt x="470" y="422"/>
                </a:lnTo>
                <a:lnTo>
                  <a:pt x="473" y="430"/>
                </a:lnTo>
                <a:lnTo>
                  <a:pt x="476" y="439"/>
                </a:lnTo>
                <a:lnTo>
                  <a:pt x="479" y="448"/>
                </a:lnTo>
                <a:lnTo>
                  <a:pt x="479" y="456"/>
                </a:lnTo>
                <a:lnTo>
                  <a:pt x="482" y="465"/>
                </a:lnTo>
                <a:lnTo>
                  <a:pt x="482" y="474"/>
                </a:lnTo>
                <a:lnTo>
                  <a:pt x="485" y="483"/>
                </a:lnTo>
                <a:lnTo>
                  <a:pt x="485" y="491"/>
                </a:lnTo>
                <a:lnTo>
                  <a:pt x="485" y="500"/>
                </a:lnTo>
                <a:lnTo>
                  <a:pt x="485" y="500"/>
                </a:lnTo>
                <a:lnTo>
                  <a:pt x="485" y="503"/>
                </a:lnTo>
                <a:lnTo>
                  <a:pt x="485" y="503"/>
                </a:lnTo>
                <a:lnTo>
                  <a:pt x="485" y="503"/>
                </a:lnTo>
                <a:lnTo>
                  <a:pt x="256" y="503"/>
                </a:lnTo>
                <a:lnTo>
                  <a:pt x="296" y="398"/>
                </a:lnTo>
                <a:lnTo>
                  <a:pt x="343" y="279"/>
                </a:lnTo>
                <a:lnTo>
                  <a:pt x="343" y="279"/>
                </a:lnTo>
                <a:close/>
                <a:moveTo>
                  <a:pt x="229" y="503"/>
                </a:moveTo>
                <a:lnTo>
                  <a:pt x="0" y="503"/>
                </a:lnTo>
                <a:lnTo>
                  <a:pt x="0" y="503"/>
                </a:lnTo>
                <a:lnTo>
                  <a:pt x="0" y="503"/>
                </a:lnTo>
                <a:lnTo>
                  <a:pt x="0" y="500"/>
                </a:lnTo>
                <a:lnTo>
                  <a:pt x="0" y="500"/>
                </a:lnTo>
                <a:lnTo>
                  <a:pt x="0" y="491"/>
                </a:lnTo>
                <a:lnTo>
                  <a:pt x="0" y="483"/>
                </a:lnTo>
                <a:lnTo>
                  <a:pt x="3" y="474"/>
                </a:lnTo>
                <a:lnTo>
                  <a:pt x="3" y="465"/>
                </a:lnTo>
                <a:lnTo>
                  <a:pt x="6" y="456"/>
                </a:lnTo>
                <a:lnTo>
                  <a:pt x="6" y="448"/>
                </a:lnTo>
                <a:lnTo>
                  <a:pt x="9" y="439"/>
                </a:lnTo>
                <a:lnTo>
                  <a:pt x="12" y="430"/>
                </a:lnTo>
                <a:lnTo>
                  <a:pt x="15" y="422"/>
                </a:lnTo>
                <a:lnTo>
                  <a:pt x="18" y="413"/>
                </a:lnTo>
                <a:lnTo>
                  <a:pt x="20" y="404"/>
                </a:lnTo>
                <a:lnTo>
                  <a:pt x="23" y="398"/>
                </a:lnTo>
                <a:lnTo>
                  <a:pt x="26" y="390"/>
                </a:lnTo>
                <a:lnTo>
                  <a:pt x="32" y="381"/>
                </a:lnTo>
                <a:lnTo>
                  <a:pt x="35" y="375"/>
                </a:lnTo>
                <a:lnTo>
                  <a:pt x="41" y="366"/>
                </a:lnTo>
                <a:lnTo>
                  <a:pt x="44" y="361"/>
                </a:lnTo>
                <a:lnTo>
                  <a:pt x="49" y="355"/>
                </a:lnTo>
                <a:lnTo>
                  <a:pt x="55" y="346"/>
                </a:lnTo>
                <a:lnTo>
                  <a:pt x="61" y="340"/>
                </a:lnTo>
                <a:lnTo>
                  <a:pt x="67" y="334"/>
                </a:lnTo>
                <a:lnTo>
                  <a:pt x="73" y="329"/>
                </a:lnTo>
                <a:lnTo>
                  <a:pt x="78" y="323"/>
                </a:lnTo>
                <a:lnTo>
                  <a:pt x="84" y="317"/>
                </a:lnTo>
                <a:lnTo>
                  <a:pt x="90" y="311"/>
                </a:lnTo>
                <a:lnTo>
                  <a:pt x="99" y="305"/>
                </a:lnTo>
                <a:lnTo>
                  <a:pt x="105" y="300"/>
                </a:lnTo>
                <a:lnTo>
                  <a:pt x="110" y="297"/>
                </a:lnTo>
                <a:lnTo>
                  <a:pt x="119" y="291"/>
                </a:lnTo>
                <a:lnTo>
                  <a:pt x="125" y="288"/>
                </a:lnTo>
                <a:lnTo>
                  <a:pt x="134" y="282"/>
                </a:lnTo>
                <a:lnTo>
                  <a:pt x="142" y="279"/>
                </a:lnTo>
                <a:lnTo>
                  <a:pt x="189" y="398"/>
                </a:lnTo>
                <a:lnTo>
                  <a:pt x="229" y="503"/>
                </a:lnTo>
                <a:lnTo>
                  <a:pt x="229" y="503"/>
                </a:lnTo>
                <a:close/>
                <a:moveTo>
                  <a:pt x="241" y="471"/>
                </a:moveTo>
                <a:lnTo>
                  <a:pt x="279" y="378"/>
                </a:lnTo>
                <a:lnTo>
                  <a:pt x="270" y="294"/>
                </a:lnTo>
                <a:lnTo>
                  <a:pt x="267" y="294"/>
                </a:lnTo>
                <a:lnTo>
                  <a:pt x="264" y="294"/>
                </a:lnTo>
                <a:lnTo>
                  <a:pt x="258" y="297"/>
                </a:lnTo>
                <a:lnTo>
                  <a:pt x="256" y="297"/>
                </a:lnTo>
                <a:lnTo>
                  <a:pt x="253" y="297"/>
                </a:lnTo>
                <a:lnTo>
                  <a:pt x="250" y="297"/>
                </a:lnTo>
                <a:lnTo>
                  <a:pt x="247" y="297"/>
                </a:lnTo>
                <a:lnTo>
                  <a:pt x="241" y="297"/>
                </a:lnTo>
                <a:lnTo>
                  <a:pt x="238" y="297"/>
                </a:lnTo>
                <a:lnTo>
                  <a:pt x="235" y="297"/>
                </a:lnTo>
                <a:lnTo>
                  <a:pt x="232" y="297"/>
                </a:lnTo>
                <a:lnTo>
                  <a:pt x="229" y="297"/>
                </a:lnTo>
                <a:lnTo>
                  <a:pt x="227" y="297"/>
                </a:lnTo>
                <a:lnTo>
                  <a:pt x="221" y="294"/>
                </a:lnTo>
                <a:lnTo>
                  <a:pt x="218" y="294"/>
                </a:lnTo>
                <a:lnTo>
                  <a:pt x="215" y="294"/>
                </a:lnTo>
                <a:lnTo>
                  <a:pt x="206" y="378"/>
                </a:lnTo>
                <a:lnTo>
                  <a:pt x="241" y="471"/>
                </a:lnTo>
                <a:lnTo>
                  <a:pt x="241" y="471"/>
                </a:lnTo>
                <a:close/>
                <a:moveTo>
                  <a:pt x="499" y="207"/>
                </a:moveTo>
                <a:lnTo>
                  <a:pt x="505" y="209"/>
                </a:lnTo>
                <a:lnTo>
                  <a:pt x="514" y="212"/>
                </a:lnTo>
                <a:lnTo>
                  <a:pt x="520" y="215"/>
                </a:lnTo>
                <a:lnTo>
                  <a:pt x="525" y="218"/>
                </a:lnTo>
                <a:lnTo>
                  <a:pt x="531" y="221"/>
                </a:lnTo>
                <a:lnTo>
                  <a:pt x="537" y="227"/>
                </a:lnTo>
                <a:lnTo>
                  <a:pt x="546" y="230"/>
                </a:lnTo>
                <a:lnTo>
                  <a:pt x="552" y="233"/>
                </a:lnTo>
                <a:lnTo>
                  <a:pt x="557" y="238"/>
                </a:lnTo>
                <a:lnTo>
                  <a:pt x="563" y="244"/>
                </a:lnTo>
                <a:lnTo>
                  <a:pt x="566" y="247"/>
                </a:lnTo>
                <a:lnTo>
                  <a:pt x="572" y="253"/>
                </a:lnTo>
                <a:lnTo>
                  <a:pt x="578" y="259"/>
                </a:lnTo>
                <a:lnTo>
                  <a:pt x="584" y="265"/>
                </a:lnTo>
                <a:lnTo>
                  <a:pt x="586" y="270"/>
                </a:lnTo>
                <a:lnTo>
                  <a:pt x="592" y="276"/>
                </a:lnTo>
                <a:lnTo>
                  <a:pt x="595" y="282"/>
                </a:lnTo>
                <a:lnTo>
                  <a:pt x="598" y="288"/>
                </a:lnTo>
                <a:lnTo>
                  <a:pt x="604" y="294"/>
                </a:lnTo>
                <a:lnTo>
                  <a:pt x="607" y="300"/>
                </a:lnTo>
                <a:lnTo>
                  <a:pt x="610" y="308"/>
                </a:lnTo>
                <a:lnTo>
                  <a:pt x="613" y="314"/>
                </a:lnTo>
                <a:lnTo>
                  <a:pt x="615" y="320"/>
                </a:lnTo>
                <a:lnTo>
                  <a:pt x="618" y="329"/>
                </a:lnTo>
                <a:lnTo>
                  <a:pt x="621" y="334"/>
                </a:lnTo>
                <a:lnTo>
                  <a:pt x="621" y="343"/>
                </a:lnTo>
                <a:lnTo>
                  <a:pt x="624" y="349"/>
                </a:lnTo>
                <a:lnTo>
                  <a:pt x="624" y="358"/>
                </a:lnTo>
                <a:lnTo>
                  <a:pt x="627" y="366"/>
                </a:lnTo>
                <a:lnTo>
                  <a:pt x="627" y="372"/>
                </a:lnTo>
                <a:lnTo>
                  <a:pt x="627" y="381"/>
                </a:lnTo>
                <a:lnTo>
                  <a:pt x="627" y="390"/>
                </a:lnTo>
                <a:lnTo>
                  <a:pt x="627" y="390"/>
                </a:lnTo>
                <a:lnTo>
                  <a:pt x="627" y="390"/>
                </a:lnTo>
                <a:lnTo>
                  <a:pt x="627" y="390"/>
                </a:lnTo>
                <a:lnTo>
                  <a:pt x="627" y="393"/>
                </a:lnTo>
                <a:lnTo>
                  <a:pt x="485" y="393"/>
                </a:lnTo>
                <a:lnTo>
                  <a:pt x="482" y="387"/>
                </a:lnTo>
                <a:lnTo>
                  <a:pt x="479" y="381"/>
                </a:lnTo>
                <a:lnTo>
                  <a:pt x="479" y="375"/>
                </a:lnTo>
                <a:lnTo>
                  <a:pt x="476" y="369"/>
                </a:lnTo>
                <a:lnTo>
                  <a:pt x="473" y="363"/>
                </a:lnTo>
                <a:lnTo>
                  <a:pt x="467" y="358"/>
                </a:lnTo>
                <a:lnTo>
                  <a:pt x="465" y="352"/>
                </a:lnTo>
                <a:lnTo>
                  <a:pt x="462" y="346"/>
                </a:lnTo>
                <a:lnTo>
                  <a:pt x="459" y="340"/>
                </a:lnTo>
                <a:lnTo>
                  <a:pt x="456" y="337"/>
                </a:lnTo>
                <a:lnTo>
                  <a:pt x="453" y="331"/>
                </a:lnTo>
                <a:lnTo>
                  <a:pt x="447" y="326"/>
                </a:lnTo>
                <a:lnTo>
                  <a:pt x="444" y="323"/>
                </a:lnTo>
                <a:lnTo>
                  <a:pt x="441" y="317"/>
                </a:lnTo>
                <a:lnTo>
                  <a:pt x="436" y="311"/>
                </a:lnTo>
                <a:lnTo>
                  <a:pt x="433" y="308"/>
                </a:lnTo>
                <a:lnTo>
                  <a:pt x="427" y="302"/>
                </a:lnTo>
                <a:lnTo>
                  <a:pt x="424" y="300"/>
                </a:lnTo>
                <a:lnTo>
                  <a:pt x="418" y="294"/>
                </a:lnTo>
                <a:lnTo>
                  <a:pt x="412" y="291"/>
                </a:lnTo>
                <a:lnTo>
                  <a:pt x="409" y="285"/>
                </a:lnTo>
                <a:lnTo>
                  <a:pt x="404" y="282"/>
                </a:lnTo>
                <a:lnTo>
                  <a:pt x="398" y="279"/>
                </a:lnTo>
                <a:lnTo>
                  <a:pt x="395" y="276"/>
                </a:lnTo>
                <a:lnTo>
                  <a:pt x="389" y="270"/>
                </a:lnTo>
                <a:lnTo>
                  <a:pt x="383" y="268"/>
                </a:lnTo>
                <a:lnTo>
                  <a:pt x="377" y="265"/>
                </a:lnTo>
                <a:lnTo>
                  <a:pt x="375" y="262"/>
                </a:lnTo>
                <a:lnTo>
                  <a:pt x="369" y="259"/>
                </a:lnTo>
                <a:lnTo>
                  <a:pt x="363" y="256"/>
                </a:lnTo>
                <a:lnTo>
                  <a:pt x="357" y="253"/>
                </a:lnTo>
                <a:lnTo>
                  <a:pt x="351" y="250"/>
                </a:lnTo>
                <a:lnTo>
                  <a:pt x="354" y="247"/>
                </a:lnTo>
                <a:lnTo>
                  <a:pt x="354" y="244"/>
                </a:lnTo>
                <a:lnTo>
                  <a:pt x="357" y="244"/>
                </a:lnTo>
                <a:lnTo>
                  <a:pt x="360" y="241"/>
                </a:lnTo>
                <a:lnTo>
                  <a:pt x="360" y="238"/>
                </a:lnTo>
                <a:lnTo>
                  <a:pt x="363" y="236"/>
                </a:lnTo>
                <a:lnTo>
                  <a:pt x="366" y="236"/>
                </a:lnTo>
                <a:lnTo>
                  <a:pt x="366" y="233"/>
                </a:lnTo>
                <a:lnTo>
                  <a:pt x="369" y="230"/>
                </a:lnTo>
                <a:lnTo>
                  <a:pt x="369" y="227"/>
                </a:lnTo>
                <a:lnTo>
                  <a:pt x="372" y="224"/>
                </a:lnTo>
                <a:lnTo>
                  <a:pt x="372" y="221"/>
                </a:lnTo>
                <a:lnTo>
                  <a:pt x="375" y="218"/>
                </a:lnTo>
                <a:lnTo>
                  <a:pt x="377" y="218"/>
                </a:lnTo>
                <a:lnTo>
                  <a:pt x="377" y="215"/>
                </a:lnTo>
                <a:lnTo>
                  <a:pt x="380" y="212"/>
                </a:lnTo>
                <a:lnTo>
                  <a:pt x="380" y="212"/>
                </a:lnTo>
                <a:lnTo>
                  <a:pt x="383" y="212"/>
                </a:lnTo>
                <a:lnTo>
                  <a:pt x="383" y="215"/>
                </a:lnTo>
                <a:lnTo>
                  <a:pt x="386" y="215"/>
                </a:lnTo>
                <a:lnTo>
                  <a:pt x="386" y="215"/>
                </a:lnTo>
                <a:lnTo>
                  <a:pt x="389" y="215"/>
                </a:lnTo>
                <a:lnTo>
                  <a:pt x="389" y="215"/>
                </a:lnTo>
                <a:lnTo>
                  <a:pt x="392" y="218"/>
                </a:lnTo>
                <a:lnTo>
                  <a:pt x="395" y="218"/>
                </a:lnTo>
                <a:lnTo>
                  <a:pt x="395" y="218"/>
                </a:lnTo>
                <a:lnTo>
                  <a:pt x="398" y="218"/>
                </a:lnTo>
                <a:lnTo>
                  <a:pt x="398" y="218"/>
                </a:lnTo>
                <a:lnTo>
                  <a:pt x="401" y="221"/>
                </a:lnTo>
                <a:lnTo>
                  <a:pt x="401" y="221"/>
                </a:lnTo>
                <a:lnTo>
                  <a:pt x="404" y="221"/>
                </a:lnTo>
                <a:lnTo>
                  <a:pt x="406" y="221"/>
                </a:lnTo>
                <a:lnTo>
                  <a:pt x="406" y="221"/>
                </a:lnTo>
                <a:lnTo>
                  <a:pt x="409" y="221"/>
                </a:lnTo>
                <a:lnTo>
                  <a:pt x="409" y="221"/>
                </a:lnTo>
                <a:lnTo>
                  <a:pt x="412" y="224"/>
                </a:lnTo>
                <a:lnTo>
                  <a:pt x="415" y="224"/>
                </a:lnTo>
                <a:lnTo>
                  <a:pt x="415" y="224"/>
                </a:lnTo>
                <a:lnTo>
                  <a:pt x="418" y="224"/>
                </a:lnTo>
                <a:lnTo>
                  <a:pt x="418" y="224"/>
                </a:lnTo>
                <a:lnTo>
                  <a:pt x="421" y="224"/>
                </a:lnTo>
                <a:lnTo>
                  <a:pt x="424" y="224"/>
                </a:lnTo>
                <a:lnTo>
                  <a:pt x="424" y="224"/>
                </a:lnTo>
                <a:lnTo>
                  <a:pt x="427" y="224"/>
                </a:lnTo>
                <a:lnTo>
                  <a:pt x="430" y="224"/>
                </a:lnTo>
                <a:lnTo>
                  <a:pt x="430" y="224"/>
                </a:lnTo>
                <a:lnTo>
                  <a:pt x="433" y="224"/>
                </a:lnTo>
                <a:lnTo>
                  <a:pt x="433" y="224"/>
                </a:lnTo>
                <a:lnTo>
                  <a:pt x="436" y="224"/>
                </a:lnTo>
                <a:lnTo>
                  <a:pt x="438" y="224"/>
                </a:lnTo>
                <a:lnTo>
                  <a:pt x="441" y="224"/>
                </a:lnTo>
                <a:lnTo>
                  <a:pt x="441" y="224"/>
                </a:lnTo>
                <a:lnTo>
                  <a:pt x="444" y="224"/>
                </a:lnTo>
                <a:lnTo>
                  <a:pt x="447" y="224"/>
                </a:lnTo>
                <a:lnTo>
                  <a:pt x="450" y="224"/>
                </a:lnTo>
                <a:lnTo>
                  <a:pt x="450" y="224"/>
                </a:lnTo>
                <a:lnTo>
                  <a:pt x="453" y="224"/>
                </a:lnTo>
                <a:lnTo>
                  <a:pt x="456" y="224"/>
                </a:lnTo>
                <a:lnTo>
                  <a:pt x="459" y="221"/>
                </a:lnTo>
                <a:lnTo>
                  <a:pt x="459" y="221"/>
                </a:lnTo>
                <a:lnTo>
                  <a:pt x="462" y="221"/>
                </a:lnTo>
                <a:lnTo>
                  <a:pt x="465" y="221"/>
                </a:lnTo>
                <a:lnTo>
                  <a:pt x="467" y="221"/>
                </a:lnTo>
                <a:lnTo>
                  <a:pt x="467" y="221"/>
                </a:lnTo>
                <a:lnTo>
                  <a:pt x="470" y="218"/>
                </a:lnTo>
                <a:lnTo>
                  <a:pt x="473" y="218"/>
                </a:lnTo>
                <a:lnTo>
                  <a:pt x="473" y="218"/>
                </a:lnTo>
                <a:lnTo>
                  <a:pt x="476" y="218"/>
                </a:lnTo>
                <a:lnTo>
                  <a:pt x="479" y="215"/>
                </a:lnTo>
                <a:lnTo>
                  <a:pt x="479" y="215"/>
                </a:lnTo>
                <a:lnTo>
                  <a:pt x="482" y="215"/>
                </a:lnTo>
                <a:lnTo>
                  <a:pt x="485" y="215"/>
                </a:lnTo>
                <a:lnTo>
                  <a:pt x="485" y="212"/>
                </a:lnTo>
                <a:lnTo>
                  <a:pt x="488" y="212"/>
                </a:lnTo>
                <a:lnTo>
                  <a:pt x="491" y="212"/>
                </a:lnTo>
                <a:lnTo>
                  <a:pt x="491" y="209"/>
                </a:lnTo>
                <a:lnTo>
                  <a:pt x="494" y="209"/>
                </a:lnTo>
                <a:lnTo>
                  <a:pt x="496" y="209"/>
                </a:lnTo>
                <a:lnTo>
                  <a:pt x="496" y="207"/>
                </a:lnTo>
                <a:lnTo>
                  <a:pt x="499" y="207"/>
                </a:lnTo>
                <a:lnTo>
                  <a:pt x="499" y="207"/>
                </a:lnTo>
                <a:close/>
                <a:moveTo>
                  <a:pt x="433" y="0"/>
                </a:moveTo>
                <a:lnTo>
                  <a:pt x="438" y="0"/>
                </a:lnTo>
                <a:lnTo>
                  <a:pt x="444" y="3"/>
                </a:lnTo>
                <a:lnTo>
                  <a:pt x="450" y="3"/>
                </a:lnTo>
                <a:lnTo>
                  <a:pt x="453" y="3"/>
                </a:lnTo>
                <a:lnTo>
                  <a:pt x="459" y="3"/>
                </a:lnTo>
                <a:lnTo>
                  <a:pt x="465" y="6"/>
                </a:lnTo>
                <a:lnTo>
                  <a:pt x="467" y="6"/>
                </a:lnTo>
                <a:lnTo>
                  <a:pt x="473" y="9"/>
                </a:lnTo>
                <a:lnTo>
                  <a:pt x="476" y="12"/>
                </a:lnTo>
                <a:lnTo>
                  <a:pt x="482" y="15"/>
                </a:lnTo>
                <a:lnTo>
                  <a:pt x="485" y="15"/>
                </a:lnTo>
                <a:lnTo>
                  <a:pt x="491" y="18"/>
                </a:lnTo>
                <a:lnTo>
                  <a:pt x="494" y="20"/>
                </a:lnTo>
                <a:lnTo>
                  <a:pt x="496" y="23"/>
                </a:lnTo>
                <a:lnTo>
                  <a:pt x="502" y="26"/>
                </a:lnTo>
                <a:lnTo>
                  <a:pt x="505" y="29"/>
                </a:lnTo>
                <a:lnTo>
                  <a:pt x="508" y="35"/>
                </a:lnTo>
                <a:lnTo>
                  <a:pt x="511" y="38"/>
                </a:lnTo>
                <a:lnTo>
                  <a:pt x="514" y="41"/>
                </a:lnTo>
                <a:lnTo>
                  <a:pt x="517" y="47"/>
                </a:lnTo>
                <a:lnTo>
                  <a:pt x="520" y="50"/>
                </a:lnTo>
                <a:lnTo>
                  <a:pt x="523" y="52"/>
                </a:lnTo>
                <a:lnTo>
                  <a:pt x="525" y="58"/>
                </a:lnTo>
                <a:lnTo>
                  <a:pt x="525" y="61"/>
                </a:lnTo>
                <a:lnTo>
                  <a:pt x="528" y="67"/>
                </a:lnTo>
                <a:lnTo>
                  <a:pt x="528" y="73"/>
                </a:lnTo>
                <a:lnTo>
                  <a:pt x="531" y="76"/>
                </a:lnTo>
                <a:lnTo>
                  <a:pt x="531" y="82"/>
                </a:lnTo>
                <a:lnTo>
                  <a:pt x="534" y="87"/>
                </a:lnTo>
                <a:lnTo>
                  <a:pt x="534" y="90"/>
                </a:lnTo>
                <a:lnTo>
                  <a:pt x="534" y="96"/>
                </a:lnTo>
                <a:lnTo>
                  <a:pt x="534" y="102"/>
                </a:lnTo>
                <a:lnTo>
                  <a:pt x="534" y="108"/>
                </a:lnTo>
                <a:lnTo>
                  <a:pt x="534" y="111"/>
                </a:lnTo>
                <a:lnTo>
                  <a:pt x="534" y="116"/>
                </a:lnTo>
                <a:lnTo>
                  <a:pt x="531" y="122"/>
                </a:lnTo>
                <a:lnTo>
                  <a:pt x="531" y="125"/>
                </a:lnTo>
                <a:lnTo>
                  <a:pt x="528" y="131"/>
                </a:lnTo>
                <a:lnTo>
                  <a:pt x="528" y="137"/>
                </a:lnTo>
                <a:lnTo>
                  <a:pt x="525" y="140"/>
                </a:lnTo>
                <a:lnTo>
                  <a:pt x="525" y="145"/>
                </a:lnTo>
                <a:lnTo>
                  <a:pt x="523" y="148"/>
                </a:lnTo>
                <a:lnTo>
                  <a:pt x="520" y="154"/>
                </a:lnTo>
                <a:lnTo>
                  <a:pt x="517" y="157"/>
                </a:lnTo>
                <a:lnTo>
                  <a:pt x="514" y="160"/>
                </a:lnTo>
                <a:lnTo>
                  <a:pt x="511" y="166"/>
                </a:lnTo>
                <a:lnTo>
                  <a:pt x="508" y="169"/>
                </a:lnTo>
                <a:lnTo>
                  <a:pt x="505" y="172"/>
                </a:lnTo>
                <a:lnTo>
                  <a:pt x="502" y="175"/>
                </a:lnTo>
                <a:lnTo>
                  <a:pt x="496" y="177"/>
                </a:lnTo>
                <a:lnTo>
                  <a:pt x="494" y="180"/>
                </a:lnTo>
                <a:lnTo>
                  <a:pt x="491" y="183"/>
                </a:lnTo>
                <a:lnTo>
                  <a:pt x="485" y="186"/>
                </a:lnTo>
                <a:lnTo>
                  <a:pt x="482" y="189"/>
                </a:lnTo>
                <a:lnTo>
                  <a:pt x="476" y="192"/>
                </a:lnTo>
                <a:lnTo>
                  <a:pt x="473" y="195"/>
                </a:lnTo>
                <a:lnTo>
                  <a:pt x="467" y="195"/>
                </a:lnTo>
                <a:lnTo>
                  <a:pt x="465" y="198"/>
                </a:lnTo>
                <a:lnTo>
                  <a:pt x="459" y="198"/>
                </a:lnTo>
                <a:lnTo>
                  <a:pt x="453" y="201"/>
                </a:lnTo>
                <a:lnTo>
                  <a:pt x="450" y="201"/>
                </a:lnTo>
                <a:lnTo>
                  <a:pt x="444" y="201"/>
                </a:lnTo>
                <a:lnTo>
                  <a:pt x="438" y="201"/>
                </a:lnTo>
                <a:lnTo>
                  <a:pt x="433" y="201"/>
                </a:lnTo>
                <a:lnTo>
                  <a:pt x="433" y="201"/>
                </a:lnTo>
                <a:lnTo>
                  <a:pt x="430" y="201"/>
                </a:lnTo>
                <a:lnTo>
                  <a:pt x="430" y="201"/>
                </a:lnTo>
                <a:lnTo>
                  <a:pt x="427" y="201"/>
                </a:lnTo>
                <a:lnTo>
                  <a:pt x="427" y="201"/>
                </a:lnTo>
                <a:lnTo>
                  <a:pt x="424" y="201"/>
                </a:lnTo>
                <a:lnTo>
                  <a:pt x="424" y="201"/>
                </a:lnTo>
                <a:lnTo>
                  <a:pt x="421" y="201"/>
                </a:lnTo>
                <a:lnTo>
                  <a:pt x="421" y="201"/>
                </a:lnTo>
                <a:lnTo>
                  <a:pt x="418" y="201"/>
                </a:lnTo>
                <a:lnTo>
                  <a:pt x="418" y="201"/>
                </a:lnTo>
                <a:lnTo>
                  <a:pt x="415" y="201"/>
                </a:lnTo>
                <a:lnTo>
                  <a:pt x="415" y="201"/>
                </a:lnTo>
                <a:lnTo>
                  <a:pt x="412" y="201"/>
                </a:lnTo>
                <a:lnTo>
                  <a:pt x="412" y="198"/>
                </a:lnTo>
                <a:lnTo>
                  <a:pt x="409" y="198"/>
                </a:lnTo>
                <a:lnTo>
                  <a:pt x="409" y="198"/>
                </a:lnTo>
                <a:lnTo>
                  <a:pt x="406" y="198"/>
                </a:lnTo>
                <a:lnTo>
                  <a:pt x="406" y="198"/>
                </a:lnTo>
                <a:lnTo>
                  <a:pt x="404" y="198"/>
                </a:lnTo>
                <a:lnTo>
                  <a:pt x="404" y="198"/>
                </a:lnTo>
                <a:lnTo>
                  <a:pt x="401" y="195"/>
                </a:lnTo>
                <a:lnTo>
                  <a:pt x="401" y="195"/>
                </a:lnTo>
                <a:lnTo>
                  <a:pt x="398" y="195"/>
                </a:lnTo>
                <a:lnTo>
                  <a:pt x="398" y="195"/>
                </a:lnTo>
                <a:lnTo>
                  <a:pt x="395" y="195"/>
                </a:lnTo>
                <a:lnTo>
                  <a:pt x="395" y="195"/>
                </a:lnTo>
                <a:lnTo>
                  <a:pt x="392" y="192"/>
                </a:lnTo>
                <a:lnTo>
                  <a:pt x="392" y="192"/>
                </a:lnTo>
                <a:lnTo>
                  <a:pt x="392" y="192"/>
                </a:lnTo>
                <a:lnTo>
                  <a:pt x="389" y="192"/>
                </a:lnTo>
                <a:lnTo>
                  <a:pt x="389" y="189"/>
                </a:lnTo>
                <a:lnTo>
                  <a:pt x="389" y="186"/>
                </a:lnTo>
                <a:lnTo>
                  <a:pt x="389" y="183"/>
                </a:lnTo>
                <a:lnTo>
                  <a:pt x="392" y="180"/>
                </a:lnTo>
                <a:lnTo>
                  <a:pt x="392" y="177"/>
                </a:lnTo>
                <a:lnTo>
                  <a:pt x="392" y="175"/>
                </a:lnTo>
                <a:lnTo>
                  <a:pt x="392" y="172"/>
                </a:lnTo>
                <a:lnTo>
                  <a:pt x="395" y="169"/>
                </a:lnTo>
                <a:lnTo>
                  <a:pt x="395" y="166"/>
                </a:lnTo>
                <a:lnTo>
                  <a:pt x="395" y="163"/>
                </a:lnTo>
                <a:lnTo>
                  <a:pt x="395" y="160"/>
                </a:lnTo>
                <a:lnTo>
                  <a:pt x="395" y="157"/>
                </a:lnTo>
                <a:lnTo>
                  <a:pt x="395" y="154"/>
                </a:lnTo>
                <a:lnTo>
                  <a:pt x="395" y="151"/>
                </a:lnTo>
                <a:lnTo>
                  <a:pt x="395" y="148"/>
                </a:lnTo>
                <a:lnTo>
                  <a:pt x="398" y="143"/>
                </a:lnTo>
                <a:lnTo>
                  <a:pt x="398" y="140"/>
                </a:lnTo>
                <a:lnTo>
                  <a:pt x="398" y="137"/>
                </a:lnTo>
                <a:lnTo>
                  <a:pt x="395" y="134"/>
                </a:lnTo>
                <a:lnTo>
                  <a:pt x="395" y="128"/>
                </a:lnTo>
                <a:lnTo>
                  <a:pt x="395" y="125"/>
                </a:lnTo>
                <a:lnTo>
                  <a:pt x="395" y="122"/>
                </a:lnTo>
                <a:lnTo>
                  <a:pt x="395" y="119"/>
                </a:lnTo>
                <a:lnTo>
                  <a:pt x="395" y="116"/>
                </a:lnTo>
                <a:lnTo>
                  <a:pt x="395" y="111"/>
                </a:lnTo>
                <a:lnTo>
                  <a:pt x="392" y="108"/>
                </a:lnTo>
                <a:lnTo>
                  <a:pt x="392" y="105"/>
                </a:lnTo>
                <a:lnTo>
                  <a:pt x="392" y="102"/>
                </a:lnTo>
                <a:lnTo>
                  <a:pt x="389" y="99"/>
                </a:lnTo>
                <a:lnTo>
                  <a:pt x="389" y="93"/>
                </a:lnTo>
                <a:lnTo>
                  <a:pt x="389" y="90"/>
                </a:lnTo>
                <a:lnTo>
                  <a:pt x="386" y="87"/>
                </a:lnTo>
                <a:lnTo>
                  <a:pt x="386" y="84"/>
                </a:lnTo>
                <a:lnTo>
                  <a:pt x="383" y="82"/>
                </a:lnTo>
                <a:lnTo>
                  <a:pt x="383" y="79"/>
                </a:lnTo>
                <a:lnTo>
                  <a:pt x="380" y="76"/>
                </a:lnTo>
                <a:lnTo>
                  <a:pt x="380" y="73"/>
                </a:lnTo>
                <a:lnTo>
                  <a:pt x="377" y="70"/>
                </a:lnTo>
                <a:lnTo>
                  <a:pt x="377" y="64"/>
                </a:lnTo>
                <a:lnTo>
                  <a:pt x="375" y="61"/>
                </a:lnTo>
                <a:lnTo>
                  <a:pt x="375" y="58"/>
                </a:lnTo>
                <a:lnTo>
                  <a:pt x="372" y="55"/>
                </a:lnTo>
                <a:lnTo>
                  <a:pt x="369" y="52"/>
                </a:lnTo>
                <a:lnTo>
                  <a:pt x="369" y="50"/>
                </a:lnTo>
                <a:lnTo>
                  <a:pt x="366" y="50"/>
                </a:lnTo>
                <a:lnTo>
                  <a:pt x="363" y="47"/>
                </a:lnTo>
                <a:lnTo>
                  <a:pt x="360" y="44"/>
                </a:lnTo>
                <a:lnTo>
                  <a:pt x="360" y="41"/>
                </a:lnTo>
                <a:lnTo>
                  <a:pt x="357" y="38"/>
                </a:lnTo>
                <a:lnTo>
                  <a:pt x="360" y="35"/>
                </a:lnTo>
                <a:lnTo>
                  <a:pt x="360" y="32"/>
                </a:lnTo>
                <a:lnTo>
                  <a:pt x="363" y="32"/>
                </a:lnTo>
                <a:lnTo>
                  <a:pt x="363" y="29"/>
                </a:lnTo>
                <a:lnTo>
                  <a:pt x="366" y="26"/>
                </a:lnTo>
                <a:lnTo>
                  <a:pt x="369" y="26"/>
                </a:lnTo>
                <a:lnTo>
                  <a:pt x="372" y="23"/>
                </a:lnTo>
                <a:lnTo>
                  <a:pt x="372" y="23"/>
                </a:lnTo>
                <a:lnTo>
                  <a:pt x="375" y="20"/>
                </a:lnTo>
                <a:lnTo>
                  <a:pt x="377" y="20"/>
                </a:lnTo>
                <a:lnTo>
                  <a:pt x="380" y="18"/>
                </a:lnTo>
                <a:lnTo>
                  <a:pt x="380" y="18"/>
                </a:lnTo>
                <a:lnTo>
                  <a:pt x="383" y="15"/>
                </a:lnTo>
                <a:lnTo>
                  <a:pt x="386" y="15"/>
                </a:lnTo>
                <a:lnTo>
                  <a:pt x="389" y="12"/>
                </a:lnTo>
                <a:lnTo>
                  <a:pt x="392" y="12"/>
                </a:lnTo>
                <a:lnTo>
                  <a:pt x="392" y="9"/>
                </a:lnTo>
                <a:lnTo>
                  <a:pt x="395" y="9"/>
                </a:lnTo>
                <a:lnTo>
                  <a:pt x="398" y="9"/>
                </a:lnTo>
                <a:lnTo>
                  <a:pt x="401" y="6"/>
                </a:lnTo>
                <a:lnTo>
                  <a:pt x="404" y="6"/>
                </a:lnTo>
                <a:lnTo>
                  <a:pt x="406" y="6"/>
                </a:lnTo>
                <a:lnTo>
                  <a:pt x="409" y="3"/>
                </a:lnTo>
                <a:lnTo>
                  <a:pt x="412" y="3"/>
                </a:lnTo>
                <a:lnTo>
                  <a:pt x="415" y="3"/>
                </a:lnTo>
                <a:lnTo>
                  <a:pt x="418" y="3"/>
                </a:lnTo>
                <a:lnTo>
                  <a:pt x="421" y="3"/>
                </a:lnTo>
                <a:lnTo>
                  <a:pt x="424" y="3"/>
                </a:lnTo>
                <a:lnTo>
                  <a:pt x="424" y="0"/>
                </a:lnTo>
                <a:lnTo>
                  <a:pt x="427" y="0"/>
                </a:lnTo>
                <a:lnTo>
                  <a:pt x="430" y="0"/>
                </a:lnTo>
                <a:lnTo>
                  <a:pt x="433" y="0"/>
                </a:lnTo>
                <a:lnTo>
                  <a:pt x="433" y="0"/>
                </a:ln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775734" y="1949859"/>
            <a:ext cx="1817242" cy="814724"/>
            <a:chOff x="6592895" y="2132856"/>
            <a:chExt cx="2124242" cy="951749"/>
          </a:xfrm>
        </p:grpSpPr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7668344" y="2204864"/>
              <a:ext cx="1048793" cy="879741"/>
            </a:xfrm>
            <a:custGeom>
              <a:avLst/>
              <a:gdLst>
                <a:gd name="T0" fmla="*/ 1179298 w 1470"/>
                <a:gd name="T1" fmla="*/ 10991508 h 1103"/>
                <a:gd name="T2" fmla="*/ 1179298 w 1470"/>
                <a:gd name="T3" fmla="*/ 3043853 h 1103"/>
                <a:gd name="T4" fmla="*/ 49704562 w 1470"/>
                <a:gd name="T5" fmla="*/ 0 h 1103"/>
                <a:gd name="T6" fmla="*/ 55770579 w 1470"/>
                <a:gd name="T7" fmla="*/ 3381876 h 1103"/>
                <a:gd name="T8" fmla="*/ 241447021 w 1470"/>
                <a:gd name="T9" fmla="*/ 32636911 h 1103"/>
                <a:gd name="T10" fmla="*/ 247344332 w 1470"/>
                <a:gd name="T11" fmla="*/ 37371702 h 1103"/>
                <a:gd name="T12" fmla="*/ 222407904 w 1470"/>
                <a:gd name="T13" fmla="*/ 125473597 h 1103"/>
                <a:gd name="T14" fmla="*/ 216341887 w 1470"/>
                <a:gd name="T15" fmla="*/ 128686872 h 1103"/>
                <a:gd name="T16" fmla="*/ 81886306 w 1470"/>
                <a:gd name="T17" fmla="*/ 127333957 h 1103"/>
                <a:gd name="T18" fmla="*/ 7244905 w 1470"/>
                <a:gd name="T19" fmla="*/ 14035360 h 1103"/>
                <a:gd name="T20" fmla="*/ 214657292 w 1470"/>
                <a:gd name="T21" fmla="*/ 142891244 h 1103"/>
                <a:gd name="T22" fmla="*/ 224429499 w 1470"/>
                <a:gd name="T23" fmla="*/ 152360825 h 1103"/>
                <a:gd name="T24" fmla="*/ 227125507 w 1470"/>
                <a:gd name="T25" fmla="*/ 165720139 h 1103"/>
                <a:gd name="T26" fmla="*/ 221733902 w 1470"/>
                <a:gd name="T27" fmla="*/ 178064562 h 1103"/>
                <a:gd name="T28" fmla="*/ 210444986 w 1470"/>
                <a:gd name="T29" fmla="*/ 185505182 h 1103"/>
                <a:gd name="T30" fmla="*/ 196460062 w 1470"/>
                <a:gd name="T31" fmla="*/ 185505182 h 1103"/>
                <a:gd name="T32" fmla="*/ 185171146 w 1470"/>
                <a:gd name="T33" fmla="*/ 178064562 h 1103"/>
                <a:gd name="T34" fmla="*/ 179611246 w 1470"/>
                <a:gd name="T35" fmla="*/ 165720139 h 1103"/>
                <a:gd name="T36" fmla="*/ 182475549 w 1470"/>
                <a:gd name="T37" fmla="*/ 152360825 h 1103"/>
                <a:gd name="T38" fmla="*/ 192079460 w 1470"/>
                <a:gd name="T39" fmla="*/ 142891244 h 1103"/>
                <a:gd name="T40" fmla="*/ 210107985 w 1470"/>
                <a:gd name="T41" fmla="*/ 156926604 h 1103"/>
                <a:gd name="T42" fmla="*/ 203536671 w 1470"/>
                <a:gd name="T43" fmla="*/ 154221186 h 1103"/>
                <a:gd name="T44" fmla="*/ 196797063 w 1470"/>
                <a:gd name="T45" fmla="*/ 156926604 h 1103"/>
                <a:gd name="T46" fmla="*/ 194101466 w 1470"/>
                <a:gd name="T47" fmla="*/ 163183732 h 1103"/>
                <a:gd name="T48" fmla="*/ 196797063 w 1470"/>
                <a:gd name="T49" fmla="*/ 169778473 h 1103"/>
                <a:gd name="T50" fmla="*/ 203536671 w 1470"/>
                <a:gd name="T51" fmla="*/ 172484302 h 1103"/>
                <a:gd name="T52" fmla="*/ 210107985 w 1470"/>
                <a:gd name="T53" fmla="*/ 169778473 h 1103"/>
                <a:gd name="T54" fmla="*/ 212803582 w 1470"/>
                <a:gd name="T55" fmla="*/ 163183732 h 1103"/>
                <a:gd name="T56" fmla="*/ 210107985 w 1470"/>
                <a:gd name="T57" fmla="*/ 156926604 h 1103"/>
                <a:gd name="T58" fmla="*/ 107834148 w 1470"/>
                <a:gd name="T59" fmla="*/ 142891244 h 1103"/>
                <a:gd name="T60" fmla="*/ 117269353 w 1470"/>
                <a:gd name="T61" fmla="*/ 152360825 h 1103"/>
                <a:gd name="T62" fmla="*/ 120134067 w 1470"/>
                <a:gd name="T63" fmla="*/ 165720139 h 1103"/>
                <a:gd name="T64" fmla="*/ 114742051 w 1470"/>
                <a:gd name="T65" fmla="*/ 178064562 h 1103"/>
                <a:gd name="T66" fmla="*/ 103453135 w 1470"/>
                <a:gd name="T67" fmla="*/ 185505182 h 1103"/>
                <a:gd name="T68" fmla="*/ 89299916 w 1470"/>
                <a:gd name="T69" fmla="*/ 185505182 h 1103"/>
                <a:gd name="T70" fmla="*/ 78011000 w 1470"/>
                <a:gd name="T71" fmla="*/ 178064562 h 1103"/>
                <a:gd name="T72" fmla="*/ 72788101 w 1470"/>
                <a:gd name="T73" fmla="*/ 165720139 h 1103"/>
                <a:gd name="T74" fmla="*/ 75315403 w 1470"/>
                <a:gd name="T75" fmla="*/ 152360825 h 1103"/>
                <a:gd name="T76" fmla="*/ 85087610 w 1470"/>
                <a:gd name="T77" fmla="*/ 142891244 h 1103"/>
                <a:gd name="T78" fmla="*/ 103116134 w 1470"/>
                <a:gd name="T79" fmla="*/ 156926604 h 1103"/>
                <a:gd name="T80" fmla="*/ 96376526 w 1470"/>
                <a:gd name="T81" fmla="*/ 154221186 h 1103"/>
                <a:gd name="T82" fmla="*/ 89636917 w 1470"/>
                <a:gd name="T83" fmla="*/ 156926604 h 1103"/>
                <a:gd name="T84" fmla="*/ 86941320 w 1470"/>
                <a:gd name="T85" fmla="*/ 163183732 h 1103"/>
                <a:gd name="T86" fmla="*/ 89636917 w 1470"/>
                <a:gd name="T87" fmla="*/ 169778473 h 1103"/>
                <a:gd name="T88" fmla="*/ 96376526 w 1470"/>
                <a:gd name="T89" fmla="*/ 172484302 h 1103"/>
                <a:gd name="T90" fmla="*/ 103116134 w 1470"/>
                <a:gd name="T91" fmla="*/ 169778473 h 1103"/>
                <a:gd name="T92" fmla="*/ 105643847 w 1470"/>
                <a:gd name="T93" fmla="*/ 163183732 h 1103"/>
                <a:gd name="T94" fmla="*/ 103116134 w 1470"/>
                <a:gd name="T95" fmla="*/ 156926604 h 1103"/>
                <a:gd name="T96" fmla="*/ 218869599 w 1470"/>
                <a:gd name="T97" fmla="*/ 87594860 h 1103"/>
                <a:gd name="T98" fmla="*/ 180958839 w 1470"/>
                <a:gd name="T99" fmla="*/ 87594860 h 1103"/>
                <a:gd name="T100" fmla="*/ 119460065 w 1470"/>
                <a:gd name="T101" fmla="*/ 87594860 h 1103"/>
                <a:gd name="T102" fmla="*/ 91490628 w 1470"/>
                <a:gd name="T103" fmla="*/ 114651100 h 1103"/>
                <a:gd name="T104" fmla="*/ 78348001 w 1470"/>
                <a:gd name="T105" fmla="*/ 73559500 h 1103"/>
                <a:gd name="T106" fmla="*/ 157538710 w 1470"/>
                <a:gd name="T107" fmla="*/ 46503260 h 11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70" h="1103">
                  <a:moveTo>
                    <a:pt x="43" y="83"/>
                  </a:moveTo>
                  <a:lnTo>
                    <a:pt x="33" y="83"/>
                  </a:lnTo>
                  <a:lnTo>
                    <a:pt x="26" y="80"/>
                  </a:lnTo>
                  <a:lnTo>
                    <a:pt x="19" y="77"/>
                  </a:lnTo>
                  <a:lnTo>
                    <a:pt x="12" y="71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09" y="2"/>
                  </a:lnTo>
                  <a:lnTo>
                    <a:pt x="317" y="5"/>
                  </a:lnTo>
                  <a:lnTo>
                    <a:pt x="322" y="10"/>
                  </a:lnTo>
                  <a:lnTo>
                    <a:pt x="327" y="14"/>
                  </a:lnTo>
                  <a:lnTo>
                    <a:pt x="331" y="20"/>
                  </a:lnTo>
                  <a:lnTo>
                    <a:pt x="334" y="25"/>
                  </a:lnTo>
                  <a:lnTo>
                    <a:pt x="337" y="33"/>
                  </a:lnTo>
                  <a:lnTo>
                    <a:pt x="388" y="192"/>
                  </a:lnTo>
                  <a:lnTo>
                    <a:pt x="1427" y="192"/>
                  </a:lnTo>
                  <a:lnTo>
                    <a:pt x="1433" y="193"/>
                  </a:lnTo>
                  <a:lnTo>
                    <a:pt x="1439" y="194"/>
                  </a:lnTo>
                  <a:lnTo>
                    <a:pt x="1447" y="197"/>
                  </a:lnTo>
                  <a:lnTo>
                    <a:pt x="1454" y="201"/>
                  </a:lnTo>
                  <a:lnTo>
                    <a:pt x="1460" y="207"/>
                  </a:lnTo>
                  <a:lnTo>
                    <a:pt x="1465" y="214"/>
                  </a:lnTo>
                  <a:lnTo>
                    <a:pt x="1468" y="221"/>
                  </a:lnTo>
                  <a:lnTo>
                    <a:pt x="1470" y="228"/>
                  </a:lnTo>
                  <a:lnTo>
                    <a:pt x="1470" y="237"/>
                  </a:lnTo>
                  <a:lnTo>
                    <a:pt x="1468" y="245"/>
                  </a:lnTo>
                  <a:lnTo>
                    <a:pt x="1326" y="729"/>
                  </a:lnTo>
                  <a:lnTo>
                    <a:pt x="1324" y="735"/>
                  </a:lnTo>
                  <a:lnTo>
                    <a:pt x="1320" y="742"/>
                  </a:lnTo>
                  <a:lnTo>
                    <a:pt x="1316" y="748"/>
                  </a:lnTo>
                  <a:lnTo>
                    <a:pt x="1311" y="752"/>
                  </a:lnTo>
                  <a:lnTo>
                    <a:pt x="1305" y="756"/>
                  </a:lnTo>
                  <a:lnTo>
                    <a:pt x="1299" y="758"/>
                  </a:lnTo>
                  <a:lnTo>
                    <a:pt x="1291" y="760"/>
                  </a:lnTo>
                  <a:lnTo>
                    <a:pt x="1284" y="761"/>
                  </a:lnTo>
                  <a:lnTo>
                    <a:pt x="511" y="761"/>
                  </a:lnTo>
                  <a:lnTo>
                    <a:pt x="505" y="760"/>
                  </a:lnTo>
                  <a:lnTo>
                    <a:pt x="498" y="759"/>
                  </a:lnTo>
                  <a:lnTo>
                    <a:pt x="492" y="756"/>
                  </a:lnTo>
                  <a:lnTo>
                    <a:pt x="486" y="753"/>
                  </a:lnTo>
                  <a:lnTo>
                    <a:pt x="481" y="749"/>
                  </a:lnTo>
                  <a:lnTo>
                    <a:pt x="477" y="744"/>
                  </a:lnTo>
                  <a:lnTo>
                    <a:pt x="474" y="738"/>
                  </a:lnTo>
                  <a:lnTo>
                    <a:pt x="470" y="732"/>
                  </a:lnTo>
                  <a:lnTo>
                    <a:pt x="263" y="83"/>
                  </a:lnTo>
                  <a:lnTo>
                    <a:pt x="43" y="83"/>
                  </a:lnTo>
                  <a:close/>
                  <a:moveTo>
                    <a:pt x="1208" y="828"/>
                  </a:moveTo>
                  <a:lnTo>
                    <a:pt x="1222" y="829"/>
                  </a:lnTo>
                  <a:lnTo>
                    <a:pt x="1236" y="831"/>
                  </a:lnTo>
                  <a:lnTo>
                    <a:pt x="1249" y="835"/>
                  </a:lnTo>
                  <a:lnTo>
                    <a:pt x="1263" y="839"/>
                  </a:lnTo>
                  <a:lnTo>
                    <a:pt x="1274" y="845"/>
                  </a:lnTo>
                  <a:lnTo>
                    <a:pt x="1287" y="851"/>
                  </a:lnTo>
                  <a:lnTo>
                    <a:pt x="1297" y="860"/>
                  </a:lnTo>
                  <a:lnTo>
                    <a:pt x="1308" y="868"/>
                  </a:lnTo>
                  <a:lnTo>
                    <a:pt x="1316" y="879"/>
                  </a:lnTo>
                  <a:lnTo>
                    <a:pt x="1325" y="889"/>
                  </a:lnTo>
                  <a:lnTo>
                    <a:pt x="1332" y="901"/>
                  </a:lnTo>
                  <a:lnTo>
                    <a:pt x="1338" y="912"/>
                  </a:lnTo>
                  <a:lnTo>
                    <a:pt x="1342" y="925"/>
                  </a:lnTo>
                  <a:lnTo>
                    <a:pt x="1346" y="938"/>
                  </a:lnTo>
                  <a:lnTo>
                    <a:pt x="1348" y="952"/>
                  </a:lnTo>
                  <a:lnTo>
                    <a:pt x="1349" y="965"/>
                  </a:lnTo>
                  <a:lnTo>
                    <a:pt x="1348" y="980"/>
                  </a:lnTo>
                  <a:lnTo>
                    <a:pt x="1346" y="994"/>
                  </a:lnTo>
                  <a:lnTo>
                    <a:pt x="1342" y="1006"/>
                  </a:lnTo>
                  <a:lnTo>
                    <a:pt x="1337" y="1019"/>
                  </a:lnTo>
                  <a:lnTo>
                    <a:pt x="1332" y="1031"/>
                  </a:lnTo>
                  <a:lnTo>
                    <a:pt x="1325" y="1043"/>
                  </a:lnTo>
                  <a:lnTo>
                    <a:pt x="1316" y="1053"/>
                  </a:lnTo>
                  <a:lnTo>
                    <a:pt x="1308" y="1063"/>
                  </a:lnTo>
                  <a:lnTo>
                    <a:pt x="1297" y="1072"/>
                  </a:lnTo>
                  <a:lnTo>
                    <a:pt x="1287" y="1079"/>
                  </a:lnTo>
                  <a:lnTo>
                    <a:pt x="1274" y="1087"/>
                  </a:lnTo>
                  <a:lnTo>
                    <a:pt x="1263" y="1092"/>
                  </a:lnTo>
                  <a:lnTo>
                    <a:pt x="1249" y="1097"/>
                  </a:lnTo>
                  <a:lnTo>
                    <a:pt x="1236" y="1100"/>
                  </a:lnTo>
                  <a:lnTo>
                    <a:pt x="1222" y="1102"/>
                  </a:lnTo>
                  <a:lnTo>
                    <a:pt x="1208" y="1103"/>
                  </a:lnTo>
                  <a:lnTo>
                    <a:pt x="1193" y="1102"/>
                  </a:lnTo>
                  <a:lnTo>
                    <a:pt x="1179" y="1100"/>
                  </a:lnTo>
                  <a:lnTo>
                    <a:pt x="1166" y="1097"/>
                  </a:lnTo>
                  <a:lnTo>
                    <a:pt x="1152" y="1092"/>
                  </a:lnTo>
                  <a:lnTo>
                    <a:pt x="1140" y="1087"/>
                  </a:lnTo>
                  <a:lnTo>
                    <a:pt x="1128" y="1079"/>
                  </a:lnTo>
                  <a:lnTo>
                    <a:pt x="1118" y="1072"/>
                  </a:lnTo>
                  <a:lnTo>
                    <a:pt x="1107" y="1063"/>
                  </a:lnTo>
                  <a:lnTo>
                    <a:pt x="1099" y="1053"/>
                  </a:lnTo>
                  <a:lnTo>
                    <a:pt x="1090" y="1043"/>
                  </a:lnTo>
                  <a:lnTo>
                    <a:pt x="1083" y="1031"/>
                  </a:lnTo>
                  <a:lnTo>
                    <a:pt x="1077" y="1019"/>
                  </a:lnTo>
                  <a:lnTo>
                    <a:pt x="1073" y="1006"/>
                  </a:lnTo>
                  <a:lnTo>
                    <a:pt x="1068" y="994"/>
                  </a:lnTo>
                  <a:lnTo>
                    <a:pt x="1066" y="980"/>
                  </a:lnTo>
                  <a:lnTo>
                    <a:pt x="1066" y="965"/>
                  </a:lnTo>
                  <a:lnTo>
                    <a:pt x="1066" y="952"/>
                  </a:lnTo>
                  <a:lnTo>
                    <a:pt x="1068" y="938"/>
                  </a:lnTo>
                  <a:lnTo>
                    <a:pt x="1073" y="925"/>
                  </a:lnTo>
                  <a:lnTo>
                    <a:pt x="1077" y="912"/>
                  </a:lnTo>
                  <a:lnTo>
                    <a:pt x="1083" y="901"/>
                  </a:lnTo>
                  <a:lnTo>
                    <a:pt x="1090" y="889"/>
                  </a:lnTo>
                  <a:lnTo>
                    <a:pt x="1099" y="879"/>
                  </a:lnTo>
                  <a:lnTo>
                    <a:pt x="1107" y="868"/>
                  </a:lnTo>
                  <a:lnTo>
                    <a:pt x="1118" y="860"/>
                  </a:lnTo>
                  <a:lnTo>
                    <a:pt x="1128" y="851"/>
                  </a:lnTo>
                  <a:lnTo>
                    <a:pt x="1140" y="845"/>
                  </a:lnTo>
                  <a:lnTo>
                    <a:pt x="1152" y="839"/>
                  </a:lnTo>
                  <a:lnTo>
                    <a:pt x="1166" y="835"/>
                  </a:lnTo>
                  <a:lnTo>
                    <a:pt x="1179" y="831"/>
                  </a:lnTo>
                  <a:lnTo>
                    <a:pt x="1193" y="829"/>
                  </a:lnTo>
                  <a:lnTo>
                    <a:pt x="1208" y="828"/>
                  </a:lnTo>
                  <a:close/>
                  <a:moveTo>
                    <a:pt x="1247" y="928"/>
                  </a:moveTo>
                  <a:lnTo>
                    <a:pt x="1239" y="920"/>
                  </a:lnTo>
                  <a:lnTo>
                    <a:pt x="1230" y="916"/>
                  </a:lnTo>
                  <a:lnTo>
                    <a:pt x="1224" y="914"/>
                  </a:lnTo>
                  <a:lnTo>
                    <a:pt x="1219" y="913"/>
                  </a:lnTo>
                  <a:lnTo>
                    <a:pt x="1213" y="912"/>
                  </a:lnTo>
                  <a:lnTo>
                    <a:pt x="1208" y="912"/>
                  </a:lnTo>
                  <a:lnTo>
                    <a:pt x="1201" y="912"/>
                  </a:lnTo>
                  <a:lnTo>
                    <a:pt x="1196" y="913"/>
                  </a:lnTo>
                  <a:lnTo>
                    <a:pt x="1191" y="914"/>
                  </a:lnTo>
                  <a:lnTo>
                    <a:pt x="1186" y="916"/>
                  </a:lnTo>
                  <a:lnTo>
                    <a:pt x="1176" y="920"/>
                  </a:lnTo>
                  <a:lnTo>
                    <a:pt x="1168" y="928"/>
                  </a:lnTo>
                  <a:lnTo>
                    <a:pt x="1162" y="935"/>
                  </a:lnTo>
                  <a:lnTo>
                    <a:pt x="1156" y="944"/>
                  </a:lnTo>
                  <a:lnTo>
                    <a:pt x="1154" y="950"/>
                  </a:lnTo>
                  <a:lnTo>
                    <a:pt x="1153" y="955"/>
                  </a:lnTo>
                  <a:lnTo>
                    <a:pt x="1152" y="960"/>
                  </a:lnTo>
                  <a:lnTo>
                    <a:pt x="1152" y="965"/>
                  </a:lnTo>
                  <a:lnTo>
                    <a:pt x="1152" y="972"/>
                  </a:lnTo>
                  <a:lnTo>
                    <a:pt x="1153" y="977"/>
                  </a:lnTo>
                  <a:lnTo>
                    <a:pt x="1154" y="982"/>
                  </a:lnTo>
                  <a:lnTo>
                    <a:pt x="1156" y="987"/>
                  </a:lnTo>
                  <a:lnTo>
                    <a:pt x="1162" y="996"/>
                  </a:lnTo>
                  <a:lnTo>
                    <a:pt x="1168" y="1004"/>
                  </a:lnTo>
                  <a:lnTo>
                    <a:pt x="1176" y="1010"/>
                  </a:lnTo>
                  <a:lnTo>
                    <a:pt x="1186" y="1016"/>
                  </a:lnTo>
                  <a:lnTo>
                    <a:pt x="1191" y="1018"/>
                  </a:lnTo>
                  <a:lnTo>
                    <a:pt x="1196" y="1019"/>
                  </a:lnTo>
                  <a:lnTo>
                    <a:pt x="1201" y="1020"/>
                  </a:lnTo>
                  <a:lnTo>
                    <a:pt x="1208" y="1020"/>
                  </a:lnTo>
                  <a:lnTo>
                    <a:pt x="1213" y="1020"/>
                  </a:lnTo>
                  <a:lnTo>
                    <a:pt x="1219" y="1019"/>
                  </a:lnTo>
                  <a:lnTo>
                    <a:pt x="1224" y="1018"/>
                  </a:lnTo>
                  <a:lnTo>
                    <a:pt x="1230" y="1016"/>
                  </a:lnTo>
                  <a:lnTo>
                    <a:pt x="1239" y="1010"/>
                  </a:lnTo>
                  <a:lnTo>
                    <a:pt x="1247" y="1004"/>
                  </a:lnTo>
                  <a:lnTo>
                    <a:pt x="1254" y="996"/>
                  </a:lnTo>
                  <a:lnTo>
                    <a:pt x="1259" y="987"/>
                  </a:lnTo>
                  <a:lnTo>
                    <a:pt x="1261" y="982"/>
                  </a:lnTo>
                  <a:lnTo>
                    <a:pt x="1262" y="977"/>
                  </a:lnTo>
                  <a:lnTo>
                    <a:pt x="1263" y="972"/>
                  </a:lnTo>
                  <a:lnTo>
                    <a:pt x="1263" y="965"/>
                  </a:lnTo>
                  <a:lnTo>
                    <a:pt x="1263" y="960"/>
                  </a:lnTo>
                  <a:lnTo>
                    <a:pt x="1262" y="955"/>
                  </a:lnTo>
                  <a:lnTo>
                    <a:pt x="1261" y="950"/>
                  </a:lnTo>
                  <a:lnTo>
                    <a:pt x="1259" y="944"/>
                  </a:lnTo>
                  <a:lnTo>
                    <a:pt x="1254" y="935"/>
                  </a:lnTo>
                  <a:lnTo>
                    <a:pt x="1247" y="928"/>
                  </a:lnTo>
                  <a:close/>
                  <a:moveTo>
                    <a:pt x="572" y="828"/>
                  </a:moveTo>
                  <a:lnTo>
                    <a:pt x="586" y="829"/>
                  </a:lnTo>
                  <a:lnTo>
                    <a:pt x="600" y="831"/>
                  </a:lnTo>
                  <a:lnTo>
                    <a:pt x="614" y="835"/>
                  </a:lnTo>
                  <a:lnTo>
                    <a:pt x="627" y="839"/>
                  </a:lnTo>
                  <a:lnTo>
                    <a:pt x="640" y="845"/>
                  </a:lnTo>
                  <a:lnTo>
                    <a:pt x="651" y="851"/>
                  </a:lnTo>
                  <a:lnTo>
                    <a:pt x="662" y="860"/>
                  </a:lnTo>
                  <a:lnTo>
                    <a:pt x="672" y="868"/>
                  </a:lnTo>
                  <a:lnTo>
                    <a:pt x="681" y="879"/>
                  </a:lnTo>
                  <a:lnTo>
                    <a:pt x="689" y="889"/>
                  </a:lnTo>
                  <a:lnTo>
                    <a:pt x="696" y="901"/>
                  </a:lnTo>
                  <a:lnTo>
                    <a:pt x="703" y="912"/>
                  </a:lnTo>
                  <a:lnTo>
                    <a:pt x="707" y="925"/>
                  </a:lnTo>
                  <a:lnTo>
                    <a:pt x="711" y="938"/>
                  </a:lnTo>
                  <a:lnTo>
                    <a:pt x="713" y="952"/>
                  </a:lnTo>
                  <a:lnTo>
                    <a:pt x="713" y="965"/>
                  </a:lnTo>
                  <a:lnTo>
                    <a:pt x="713" y="980"/>
                  </a:lnTo>
                  <a:lnTo>
                    <a:pt x="711" y="994"/>
                  </a:lnTo>
                  <a:lnTo>
                    <a:pt x="707" y="1006"/>
                  </a:lnTo>
                  <a:lnTo>
                    <a:pt x="703" y="1019"/>
                  </a:lnTo>
                  <a:lnTo>
                    <a:pt x="696" y="1031"/>
                  </a:lnTo>
                  <a:lnTo>
                    <a:pt x="689" y="1043"/>
                  </a:lnTo>
                  <a:lnTo>
                    <a:pt x="681" y="1053"/>
                  </a:lnTo>
                  <a:lnTo>
                    <a:pt x="672" y="1063"/>
                  </a:lnTo>
                  <a:lnTo>
                    <a:pt x="662" y="1072"/>
                  </a:lnTo>
                  <a:lnTo>
                    <a:pt x="651" y="1079"/>
                  </a:lnTo>
                  <a:lnTo>
                    <a:pt x="640" y="1087"/>
                  </a:lnTo>
                  <a:lnTo>
                    <a:pt x="627" y="1092"/>
                  </a:lnTo>
                  <a:lnTo>
                    <a:pt x="614" y="1097"/>
                  </a:lnTo>
                  <a:lnTo>
                    <a:pt x="600" y="1100"/>
                  </a:lnTo>
                  <a:lnTo>
                    <a:pt x="586" y="1102"/>
                  </a:lnTo>
                  <a:lnTo>
                    <a:pt x="572" y="1103"/>
                  </a:lnTo>
                  <a:lnTo>
                    <a:pt x="557" y="1102"/>
                  </a:lnTo>
                  <a:lnTo>
                    <a:pt x="544" y="1100"/>
                  </a:lnTo>
                  <a:lnTo>
                    <a:pt x="530" y="1097"/>
                  </a:lnTo>
                  <a:lnTo>
                    <a:pt x="517" y="1092"/>
                  </a:lnTo>
                  <a:lnTo>
                    <a:pt x="505" y="1087"/>
                  </a:lnTo>
                  <a:lnTo>
                    <a:pt x="493" y="1079"/>
                  </a:lnTo>
                  <a:lnTo>
                    <a:pt x="482" y="1072"/>
                  </a:lnTo>
                  <a:lnTo>
                    <a:pt x="472" y="1063"/>
                  </a:lnTo>
                  <a:lnTo>
                    <a:pt x="463" y="1053"/>
                  </a:lnTo>
                  <a:lnTo>
                    <a:pt x="455" y="1043"/>
                  </a:lnTo>
                  <a:lnTo>
                    <a:pt x="447" y="1031"/>
                  </a:lnTo>
                  <a:lnTo>
                    <a:pt x="442" y="1019"/>
                  </a:lnTo>
                  <a:lnTo>
                    <a:pt x="437" y="1006"/>
                  </a:lnTo>
                  <a:lnTo>
                    <a:pt x="434" y="994"/>
                  </a:lnTo>
                  <a:lnTo>
                    <a:pt x="432" y="980"/>
                  </a:lnTo>
                  <a:lnTo>
                    <a:pt x="431" y="965"/>
                  </a:lnTo>
                  <a:lnTo>
                    <a:pt x="432" y="952"/>
                  </a:lnTo>
                  <a:lnTo>
                    <a:pt x="434" y="938"/>
                  </a:lnTo>
                  <a:lnTo>
                    <a:pt x="437" y="925"/>
                  </a:lnTo>
                  <a:lnTo>
                    <a:pt x="442" y="912"/>
                  </a:lnTo>
                  <a:lnTo>
                    <a:pt x="447" y="901"/>
                  </a:lnTo>
                  <a:lnTo>
                    <a:pt x="455" y="889"/>
                  </a:lnTo>
                  <a:lnTo>
                    <a:pt x="463" y="879"/>
                  </a:lnTo>
                  <a:lnTo>
                    <a:pt x="472" y="868"/>
                  </a:lnTo>
                  <a:lnTo>
                    <a:pt x="482" y="860"/>
                  </a:lnTo>
                  <a:lnTo>
                    <a:pt x="493" y="851"/>
                  </a:lnTo>
                  <a:lnTo>
                    <a:pt x="505" y="845"/>
                  </a:lnTo>
                  <a:lnTo>
                    <a:pt x="517" y="839"/>
                  </a:lnTo>
                  <a:lnTo>
                    <a:pt x="530" y="835"/>
                  </a:lnTo>
                  <a:lnTo>
                    <a:pt x="544" y="831"/>
                  </a:lnTo>
                  <a:lnTo>
                    <a:pt x="557" y="829"/>
                  </a:lnTo>
                  <a:lnTo>
                    <a:pt x="572" y="828"/>
                  </a:lnTo>
                  <a:close/>
                  <a:moveTo>
                    <a:pt x="612" y="928"/>
                  </a:moveTo>
                  <a:lnTo>
                    <a:pt x="603" y="920"/>
                  </a:lnTo>
                  <a:lnTo>
                    <a:pt x="594" y="916"/>
                  </a:lnTo>
                  <a:lnTo>
                    <a:pt x="589" y="914"/>
                  </a:lnTo>
                  <a:lnTo>
                    <a:pt x="583" y="913"/>
                  </a:lnTo>
                  <a:lnTo>
                    <a:pt x="578" y="912"/>
                  </a:lnTo>
                  <a:lnTo>
                    <a:pt x="572" y="912"/>
                  </a:lnTo>
                  <a:lnTo>
                    <a:pt x="567" y="912"/>
                  </a:lnTo>
                  <a:lnTo>
                    <a:pt x="560" y="913"/>
                  </a:lnTo>
                  <a:lnTo>
                    <a:pt x="555" y="914"/>
                  </a:lnTo>
                  <a:lnTo>
                    <a:pt x="550" y="916"/>
                  </a:lnTo>
                  <a:lnTo>
                    <a:pt x="540" y="920"/>
                  </a:lnTo>
                  <a:lnTo>
                    <a:pt x="532" y="928"/>
                  </a:lnTo>
                  <a:lnTo>
                    <a:pt x="526" y="935"/>
                  </a:lnTo>
                  <a:lnTo>
                    <a:pt x="521" y="944"/>
                  </a:lnTo>
                  <a:lnTo>
                    <a:pt x="518" y="950"/>
                  </a:lnTo>
                  <a:lnTo>
                    <a:pt x="517" y="955"/>
                  </a:lnTo>
                  <a:lnTo>
                    <a:pt x="516" y="960"/>
                  </a:lnTo>
                  <a:lnTo>
                    <a:pt x="516" y="965"/>
                  </a:lnTo>
                  <a:lnTo>
                    <a:pt x="516" y="972"/>
                  </a:lnTo>
                  <a:lnTo>
                    <a:pt x="517" y="977"/>
                  </a:lnTo>
                  <a:lnTo>
                    <a:pt x="518" y="982"/>
                  </a:lnTo>
                  <a:lnTo>
                    <a:pt x="521" y="987"/>
                  </a:lnTo>
                  <a:lnTo>
                    <a:pt x="526" y="996"/>
                  </a:lnTo>
                  <a:lnTo>
                    <a:pt x="532" y="1004"/>
                  </a:lnTo>
                  <a:lnTo>
                    <a:pt x="540" y="1010"/>
                  </a:lnTo>
                  <a:lnTo>
                    <a:pt x="550" y="1016"/>
                  </a:lnTo>
                  <a:lnTo>
                    <a:pt x="555" y="1018"/>
                  </a:lnTo>
                  <a:lnTo>
                    <a:pt x="560" y="1019"/>
                  </a:lnTo>
                  <a:lnTo>
                    <a:pt x="567" y="1020"/>
                  </a:lnTo>
                  <a:lnTo>
                    <a:pt x="572" y="1020"/>
                  </a:lnTo>
                  <a:lnTo>
                    <a:pt x="578" y="1020"/>
                  </a:lnTo>
                  <a:lnTo>
                    <a:pt x="583" y="1019"/>
                  </a:lnTo>
                  <a:lnTo>
                    <a:pt x="589" y="1018"/>
                  </a:lnTo>
                  <a:lnTo>
                    <a:pt x="594" y="1016"/>
                  </a:lnTo>
                  <a:lnTo>
                    <a:pt x="603" y="1010"/>
                  </a:lnTo>
                  <a:lnTo>
                    <a:pt x="612" y="1004"/>
                  </a:lnTo>
                  <a:lnTo>
                    <a:pt x="618" y="996"/>
                  </a:lnTo>
                  <a:lnTo>
                    <a:pt x="623" y="987"/>
                  </a:lnTo>
                  <a:lnTo>
                    <a:pt x="625" y="982"/>
                  </a:lnTo>
                  <a:lnTo>
                    <a:pt x="626" y="977"/>
                  </a:lnTo>
                  <a:lnTo>
                    <a:pt x="627" y="972"/>
                  </a:lnTo>
                  <a:lnTo>
                    <a:pt x="627" y="965"/>
                  </a:lnTo>
                  <a:lnTo>
                    <a:pt x="627" y="960"/>
                  </a:lnTo>
                  <a:lnTo>
                    <a:pt x="626" y="955"/>
                  </a:lnTo>
                  <a:lnTo>
                    <a:pt x="625" y="950"/>
                  </a:lnTo>
                  <a:lnTo>
                    <a:pt x="623" y="944"/>
                  </a:lnTo>
                  <a:lnTo>
                    <a:pt x="618" y="935"/>
                  </a:lnTo>
                  <a:lnTo>
                    <a:pt x="612" y="928"/>
                  </a:lnTo>
                  <a:close/>
                  <a:moveTo>
                    <a:pt x="1190" y="275"/>
                  </a:moveTo>
                  <a:lnTo>
                    <a:pt x="1171" y="435"/>
                  </a:lnTo>
                  <a:lnTo>
                    <a:pt x="1324" y="435"/>
                  </a:lnTo>
                  <a:lnTo>
                    <a:pt x="1371" y="275"/>
                  </a:lnTo>
                  <a:lnTo>
                    <a:pt x="1190" y="275"/>
                  </a:lnTo>
                  <a:close/>
                  <a:moveTo>
                    <a:pt x="1299" y="518"/>
                  </a:moveTo>
                  <a:lnTo>
                    <a:pt x="1160" y="518"/>
                  </a:lnTo>
                  <a:lnTo>
                    <a:pt x="1141" y="678"/>
                  </a:lnTo>
                  <a:lnTo>
                    <a:pt x="1251" y="678"/>
                  </a:lnTo>
                  <a:lnTo>
                    <a:pt x="1299" y="518"/>
                  </a:lnTo>
                  <a:close/>
                  <a:moveTo>
                    <a:pt x="1055" y="678"/>
                  </a:moveTo>
                  <a:lnTo>
                    <a:pt x="1074" y="518"/>
                  </a:lnTo>
                  <a:lnTo>
                    <a:pt x="935" y="518"/>
                  </a:lnTo>
                  <a:lnTo>
                    <a:pt x="935" y="678"/>
                  </a:lnTo>
                  <a:lnTo>
                    <a:pt x="1055" y="678"/>
                  </a:lnTo>
                  <a:close/>
                  <a:moveTo>
                    <a:pt x="849" y="678"/>
                  </a:moveTo>
                  <a:lnTo>
                    <a:pt x="849" y="518"/>
                  </a:lnTo>
                  <a:lnTo>
                    <a:pt x="709" y="518"/>
                  </a:lnTo>
                  <a:lnTo>
                    <a:pt x="728" y="678"/>
                  </a:lnTo>
                  <a:lnTo>
                    <a:pt x="849" y="678"/>
                  </a:lnTo>
                  <a:close/>
                  <a:moveTo>
                    <a:pt x="642" y="678"/>
                  </a:moveTo>
                  <a:lnTo>
                    <a:pt x="622" y="518"/>
                  </a:lnTo>
                  <a:lnTo>
                    <a:pt x="491" y="518"/>
                  </a:lnTo>
                  <a:lnTo>
                    <a:pt x="543" y="678"/>
                  </a:lnTo>
                  <a:lnTo>
                    <a:pt x="642" y="678"/>
                  </a:lnTo>
                  <a:close/>
                  <a:moveTo>
                    <a:pt x="465" y="435"/>
                  </a:moveTo>
                  <a:lnTo>
                    <a:pt x="613" y="435"/>
                  </a:lnTo>
                  <a:lnTo>
                    <a:pt x="593" y="275"/>
                  </a:lnTo>
                  <a:lnTo>
                    <a:pt x="414" y="275"/>
                  </a:lnTo>
                  <a:lnTo>
                    <a:pt x="465" y="435"/>
                  </a:lnTo>
                  <a:close/>
                  <a:moveTo>
                    <a:pt x="678" y="275"/>
                  </a:moveTo>
                  <a:lnTo>
                    <a:pt x="698" y="435"/>
                  </a:lnTo>
                  <a:lnTo>
                    <a:pt x="849" y="435"/>
                  </a:lnTo>
                  <a:lnTo>
                    <a:pt x="849" y="275"/>
                  </a:lnTo>
                  <a:lnTo>
                    <a:pt x="678" y="275"/>
                  </a:lnTo>
                  <a:close/>
                  <a:moveTo>
                    <a:pt x="935" y="275"/>
                  </a:moveTo>
                  <a:lnTo>
                    <a:pt x="935" y="435"/>
                  </a:lnTo>
                  <a:lnTo>
                    <a:pt x="1084" y="435"/>
                  </a:lnTo>
                  <a:lnTo>
                    <a:pt x="1104" y="275"/>
                  </a:lnTo>
                  <a:lnTo>
                    <a:pt x="935" y="275"/>
                  </a:lnTo>
                  <a:close/>
                </a:path>
              </a:pathLst>
            </a:custGeom>
            <a:solidFill>
              <a:srgbClr val="E4465A"/>
            </a:solidFill>
            <a:ln>
              <a:noFill/>
            </a:ln>
            <a:extLst/>
          </p:spPr>
          <p:txBody>
            <a:bodyPr/>
            <a:lstStyle/>
            <a:p>
              <a:pPr defTabSz="447675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6592895" y="2132856"/>
              <a:ext cx="1147457" cy="920527"/>
            </a:xfrm>
            <a:custGeom>
              <a:avLst/>
              <a:gdLst>
                <a:gd name="T0" fmla="*/ 290 w 627"/>
                <a:gd name="T1" fmla="*/ 26 h 503"/>
                <a:gd name="T2" fmla="*/ 334 w 627"/>
                <a:gd name="T3" fmla="*/ 55 h 503"/>
                <a:gd name="T4" fmla="*/ 363 w 627"/>
                <a:gd name="T5" fmla="*/ 102 h 503"/>
                <a:gd name="T6" fmla="*/ 366 w 627"/>
                <a:gd name="T7" fmla="*/ 160 h 503"/>
                <a:gd name="T8" fmla="*/ 346 w 627"/>
                <a:gd name="T9" fmla="*/ 209 h 503"/>
                <a:gd name="T10" fmla="*/ 308 w 627"/>
                <a:gd name="T11" fmla="*/ 247 h 503"/>
                <a:gd name="T12" fmla="*/ 256 w 627"/>
                <a:gd name="T13" fmla="*/ 265 h 503"/>
                <a:gd name="T14" fmla="*/ 200 w 627"/>
                <a:gd name="T15" fmla="*/ 259 h 503"/>
                <a:gd name="T16" fmla="*/ 154 w 627"/>
                <a:gd name="T17" fmla="*/ 230 h 503"/>
                <a:gd name="T18" fmla="*/ 125 w 627"/>
                <a:gd name="T19" fmla="*/ 183 h 503"/>
                <a:gd name="T20" fmla="*/ 119 w 627"/>
                <a:gd name="T21" fmla="*/ 128 h 503"/>
                <a:gd name="T22" fmla="*/ 137 w 627"/>
                <a:gd name="T23" fmla="*/ 76 h 503"/>
                <a:gd name="T24" fmla="*/ 171 w 627"/>
                <a:gd name="T25" fmla="*/ 38 h 503"/>
                <a:gd name="T26" fmla="*/ 224 w 627"/>
                <a:gd name="T27" fmla="*/ 18 h 503"/>
                <a:gd name="T28" fmla="*/ 375 w 627"/>
                <a:gd name="T29" fmla="*/ 297 h 503"/>
                <a:gd name="T30" fmla="*/ 430 w 627"/>
                <a:gd name="T31" fmla="*/ 346 h 503"/>
                <a:gd name="T32" fmla="*/ 467 w 627"/>
                <a:gd name="T33" fmla="*/ 413 h 503"/>
                <a:gd name="T34" fmla="*/ 485 w 627"/>
                <a:gd name="T35" fmla="*/ 491 h 503"/>
                <a:gd name="T36" fmla="*/ 343 w 627"/>
                <a:gd name="T37" fmla="*/ 279 h 503"/>
                <a:gd name="T38" fmla="*/ 3 w 627"/>
                <a:gd name="T39" fmla="*/ 474 h 503"/>
                <a:gd name="T40" fmla="*/ 23 w 627"/>
                <a:gd name="T41" fmla="*/ 398 h 503"/>
                <a:gd name="T42" fmla="*/ 67 w 627"/>
                <a:gd name="T43" fmla="*/ 334 h 503"/>
                <a:gd name="T44" fmla="*/ 125 w 627"/>
                <a:gd name="T45" fmla="*/ 288 h 503"/>
                <a:gd name="T46" fmla="*/ 267 w 627"/>
                <a:gd name="T47" fmla="*/ 294 h 503"/>
                <a:gd name="T48" fmla="*/ 235 w 627"/>
                <a:gd name="T49" fmla="*/ 297 h 503"/>
                <a:gd name="T50" fmla="*/ 241 w 627"/>
                <a:gd name="T51" fmla="*/ 471 h 503"/>
                <a:gd name="T52" fmla="*/ 552 w 627"/>
                <a:gd name="T53" fmla="*/ 233 h 503"/>
                <a:gd name="T54" fmla="*/ 595 w 627"/>
                <a:gd name="T55" fmla="*/ 282 h 503"/>
                <a:gd name="T56" fmla="*/ 621 w 627"/>
                <a:gd name="T57" fmla="*/ 343 h 503"/>
                <a:gd name="T58" fmla="*/ 627 w 627"/>
                <a:gd name="T59" fmla="*/ 390 h 503"/>
                <a:gd name="T60" fmla="*/ 465 w 627"/>
                <a:gd name="T61" fmla="*/ 352 h 503"/>
                <a:gd name="T62" fmla="*/ 433 w 627"/>
                <a:gd name="T63" fmla="*/ 308 h 503"/>
                <a:gd name="T64" fmla="*/ 389 w 627"/>
                <a:gd name="T65" fmla="*/ 270 h 503"/>
                <a:gd name="T66" fmla="*/ 354 w 627"/>
                <a:gd name="T67" fmla="*/ 244 h 503"/>
                <a:gd name="T68" fmla="*/ 372 w 627"/>
                <a:gd name="T69" fmla="*/ 224 h 503"/>
                <a:gd name="T70" fmla="*/ 386 w 627"/>
                <a:gd name="T71" fmla="*/ 215 h 503"/>
                <a:gd name="T72" fmla="*/ 401 w 627"/>
                <a:gd name="T73" fmla="*/ 221 h 503"/>
                <a:gd name="T74" fmla="*/ 415 w 627"/>
                <a:gd name="T75" fmla="*/ 224 h 503"/>
                <a:gd name="T76" fmla="*/ 433 w 627"/>
                <a:gd name="T77" fmla="*/ 224 h 503"/>
                <a:gd name="T78" fmla="*/ 450 w 627"/>
                <a:gd name="T79" fmla="*/ 224 h 503"/>
                <a:gd name="T80" fmla="*/ 470 w 627"/>
                <a:gd name="T81" fmla="*/ 218 h 503"/>
                <a:gd name="T82" fmla="*/ 488 w 627"/>
                <a:gd name="T83" fmla="*/ 212 h 503"/>
                <a:gd name="T84" fmla="*/ 438 w 627"/>
                <a:gd name="T85" fmla="*/ 0 h 503"/>
                <a:gd name="T86" fmla="*/ 482 w 627"/>
                <a:gd name="T87" fmla="*/ 15 h 503"/>
                <a:gd name="T88" fmla="*/ 514 w 627"/>
                <a:gd name="T89" fmla="*/ 41 h 503"/>
                <a:gd name="T90" fmla="*/ 531 w 627"/>
                <a:gd name="T91" fmla="*/ 82 h 503"/>
                <a:gd name="T92" fmla="*/ 531 w 627"/>
                <a:gd name="T93" fmla="*/ 125 h 503"/>
                <a:gd name="T94" fmla="*/ 511 w 627"/>
                <a:gd name="T95" fmla="*/ 166 h 503"/>
                <a:gd name="T96" fmla="*/ 476 w 627"/>
                <a:gd name="T97" fmla="*/ 192 h 503"/>
                <a:gd name="T98" fmla="*/ 433 w 627"/>
                <a:gd name="T99" fmla="*/ 201 h 503"/>
                <a:gd name="T100" fmla="*/ 421 w 627"/>
                <a:gd name="T101" fmla="*/ 201 h 503"/>
                <a:gd name="T102" fmla="*/ 406 w 627"/>
                <a:gd name="T103" fmla="*/ 198 h 503"/>
                <a:gd name="T104" fmla="*/ 395 w 627"/>
                <a:gd name="T105" fmla="*/ 195 h 503"/>
                <a:gd name="T106" fmla="*/ 392 w 627"/>
                <a:gd name="T107" fmla="*/ 177 h 503"/>
                <a:gd name="T108" fmla="*/ 395 w 627"/>
                <a:gd name="T109" fmla="*/ 151 h 503"/>
                <a:gd name="T110" fmla="*/ 395 w 627"/>
                <a:gd name="T111" fmla="*/ 119 h 503"/>
                <a:gd name="T112" fmla="*/ 386 w 627"/>
                <a:gd name="T113" fmla="*/ 87 h 503"/>
                <a:gd name="T114" fmla="*/ 375 w 627"/>
                <a:gd name="T115" fmla="*/ 58 h 503"/>
                <a:gd name="T116" fmla="*/ 360 w 627"/>
                <a:gd name="T117" fmla="*/ 35 h 503"/>
                <a:gd name="T118" fmla="*/ 377 w 627"/>
                <a:gd name="T119" fmla="*/ 20 h 503"/>
                <a:gd name="T120" fmla="*/ 398 w 627"/>
                <a:gd name="T121" fmla="*/ 9 h 503"/>
                <a:gd name="T122" fmla="*/ 424 w 627"/>
                <a:gd name="T123" fmla="*/ 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7" h="503">
                  <a:moveTo>
                    <a:pt x="241" y="15"/>
                  </a:moveTo>
                  <a:lnTo>
                    <a:pt x="250" y="15"/>
                  </a:lnTo>
                  <a:lnTo>
                    <a:pt x="256" y="15"/>
                  </a:lnTo>
                  <a:lnTo>
                    <a:pt x="261" y="18"/>
                  </a:lnTo>
                  <a:lnTo>
                    <a:pt x="267" y="18"/>
                  </a:lnTo>
                  <a:lnTo>
                    <a:pt x="273" y="20"/>
                  </a:lnTo>
                  <a:lnTo>
                    <a:pt x="279" y="20"/>
                  </a:lnTo>
                  <a:lnTo>
                    <a:pt x="285" y="23"/>
                  </a:lnTo>
                  <a:lnTo>
                    <a:pt x="290" y="26"/>
                  </a:lnTo>
                  <a:lnTo>
                    <a:pt x="296" y="26"/>
                  </a:lnTo>
                  <a:lnTo>
                    <a:pt x="302" y="29"/>
                  </a:lnTo>
                  <a:lnTo>
                    <a:pt x="308" y="32"/>
                  </a:lnTo>
                  <a:lnTo>
                    <a:pt x="314" y="38"/>
                  </a:lnTo>
                  <a:lnTo>
                    <a:pt x="316" y="41"/>
                  </a:lnTo>
                  <a:lnTo>
                    <a:pt x="322" y="44"/>
                  </a:lnTo>
                  <a:lnTo>
                    <a:pt x="328" y="47"/>
                  </a:lnTo>
                  <a:lnTo>
                    <a:pt x="331" y="52"/>
                  </a:lnTo>
                  <a:lnTo>
                    <a:pt x="334" y="55"/>
                  </a:lnTo>
                  <a:lnTo>
                    <a:pt x="340" y="61"/>
                  </a:lnTo>
                  <a:lnTo>
                    <a:pt x="343" y="67"/>
                  </a:lnTo>
                  <a:lnTo>
                    <a:pt x="346" y="70"/>
                  </a:lnTo>
                  <a:lnTo>
                    <a:pt x="348" y="76"/>
                  </a:lnTo>
                  <a:lnTo>
                    <a:pt x="351" y="82"/>
                  </a:lnTo>
                  <a:lnTo>
                    <a:pt x="354" y="87"/>
                  </a:lnTo>
                  <a:lnTo>
                    <a:pt x="357" y="93"/>
                  </a:lnTo>
                  <a:lnTo>
                    <a:pt x="360" y="96"/>
                  </a:lnTo>
                  <a:lnTo>
                    <a:pt x="363" y="102"/>
                  </a:lnTo>
                  <a:lnTo>
                    <a:pt x="363" y="111"/>
                  </a:lnTo>
                  <a:lnTo>
                    <a:pt x="366" y="116"/>
                  </a:lnTo>
                  <a:lnTo>
                    <a:pt x="366" y="122"/>
                  </a:lnTo>
                  <a:lnTo>
                    <a:pt x="366" y="128"/>
                  </a:lnTo>
                  <a:lnTo>
                    <a:pt x="369" y="134"/>
                  </a:lnTo>
                  <a:lnTo>
                    <a:pt x="369" y="140"/>
                  </a:lnTo>
                  <a:lnTo>
                    <a:pt x="369" y="145"/>
                  </a:lnTo>
                  <a:lnTo>
                    <a:pt x="366" y="154"/>
                  </a:lnTo>
                  <a:lnTo>
                    <a:pt x="366" y="160"/>
                  </a:lnTo>
                  <a:lnTo>
                    <a:pt x="366" y="166"/>
                  </a:lnTo>
                  <a:lnTo>
                    <a:pt x="363" y="172"/>
                  </a:lnTo>
                  <a:lnTo>
                    <a:pt x="363" y="177"/>
                  </a:lnTo>
                  <a:lnTo>
                    <a:pt x="360" y="183"/>
                  </a:lnTo>
                  <a:lnTo>
                    <a:pt x="357" y="189"/>
                  </a:lnTo>
                  <a:lnTo>
                    <a:pt x="354" y="195"/>
                  </a:lnTo>
                  <a:lnTo>
                    <a:pt x="351" y="201"/>
                  </a:lnTo>
                  <a:lnTo>
                    <a:pt x="348" y="207"/>
                  </a:lnTo>
                  <a:lnTo>
                    <a:pt x="346" y="209"/>
                  </a:lnTo>
                  <a:lnTo>
                    <a:pt x="343" y="215"/>
                  </a:lnTo>
                  <a:lnTo>
                    <a:pt x="340" y="221"/>
                  </a:lnTo>
                  <a:lnTo>
                    <a:pt x="334" y="224"/>
                  </a:lnTo>
                  <a:lnTo>
                    <a:pt x="331" y="230"/>
                  </a:lnTo>
                  <a:lnTo>
                    <a:pt x="328" y="233"/>
                  </a:lnTo>
                  <a:lnTo>
                    <a:pt x="322" y="238"/>
                  </a:lnTo>
                  <a:lnTo>
                    <a:pt x="316" y="241"/>
                  </a:lnTo>
                  <a:lnTo>
                    <a:pt x="314" y="244"/>
                  </a:lnTo>
                  <a:lnTo>
                    <a:pt x="308" y="247"/>
                  </a:lnTo>
                  <a:lnTo>
                    <a:pt x="302" y="250"/>
                  </a:lnTo>
                  <a:lnTo>
                    <a:pt x="296" y="253"/>
                  </a:lnTo>
                  <a:lnTo>
                    <a:pt x="290" y="256"/>
                  </a:lnTo>
                  <a:lnTo>
                    <a:pt x="285" y="259"/>
                  </a:lnTo>
                  <a:lnTo>
                    <a:pt x="279" y="259"/>
                  </a:lnTo>
                  <a:lnTo>
                    <a:pt x="273" y="262"/>
                  </a:lnTo>
                  <a:lnTo>
                    <a:pt x="267" y="265"/>
                  </a:lnTo>
                  <a:lnTo>
                    <a:pt x="261" y="265"/>
                  </a:lnTo>
                  <a:lnTo>
                    <a:pt x="256" y="265"/>
                  </a:lnTo>
                  <a:lnTo>
                    <a:pt x="250" y="265"/>
                  </a:lnTo>
                  <a:lnTo>
                    <a:pt x="241" y="265"/>
                  </a:lnTo>
                  <a:lnTo>
                    <a:pt x="235" y="265"/>
                  </a:lnTo>
                  <a:lnTo>
                    <a:pt x="229" y="265"/>
                  </a:lnTo>
                  <a:lnTo>
                    <a:pt x="224" y="265"/>
                  </a:lnTo>
                  <a:lnTo>
                    <a:pt x="218" y="265"/>
                  </a:lnTo>
                  <a:lnTo>
                    <a:pt x="212" y="262"/>
                  </a:lnTo>
                  <a:lnTo>
                    <a:pt x="206" y="259"/>
                  </a:lnTo>
                  <a:lnTo>
                    <a:pt x="200" y="259"/>
                  </a:lnTo>
                  <a:lnTo>
                    <a:pt x="195" y="256"/>
                  </a:lnTo>
                  <a:lnTo>
                    <a:pt x="189" y="253"/>
                  </a:lnTo>
                  <a:lnTo>
                    <a:pt x="183" y="250"/>
                  </a:lnTo>
                  <a:lnTo>
                    <a:pt x="177" y="247"/>
                  </a:lnTo>
                  <a:lnTo>
                    <a:pt x="171" y="244"/>
                  </a:lnTo>
                  <a:lnTo>
                    <a:pt x="168" y="241"/>
                  </a:lnTo>
                  <a:lnTo>
                    <a:pt x="163" y="238"/>
                  </a:lnTo>
                  <a:lnTo>
                    <a:pt x="157" y="233"/>
                  </a:lnTo>
                  <a:lnTo>
                    <a:pt x="154" y="230"/>
                  </a:lnTo>
                  <a:lnTo>
                    <a:pt x="151" y="224"/>
                  </a:lnTo>
                  <a:lnTo>
                    <a:pt x="145" y="221"/>
                  </a:lnTo>
                  <a:lnTo>
                    <a:pt x="142" y="215"/>
                  </a:lnTo>
                  <a:lnTo>
                    <a:pt x="139" y="209"/>
                  </a:lnTo>
                  <a:lnTo>
                    <a:pt x="137" y="207"/>
                  </a:lnTo>
                  <a:lnTo>
                    <a:pt x="134" y="201"/>
                  </a:lnTo>
                  <a:lnTo>
                    <a:pt x="131" y="195"/>
                  </a:lnTo>
                  <a:lnTo>
                    <a:pt x="128" y="189"/>
                  </a:lnTo>
                  <a:lnTo>
                    <a:pt x="125" y="183"/>
                  </a:lnTo>
                  <a:lnTo>
                    <a:pt x="122" y="177"/>
                  </a:lnTo>
                  <a:lnTo>
                    <a:pt x="122" y="172"/>
                  </a:lnTo>
                  <a:lnTo>
                    <a:pt x="119" y="166"/>
                  </a:lnTo>
                  <a:lnTo>
                    <a:pt x="119" y="160"/>
                  </a:lnTo>
                  <a:lnTo>
                    <a:pt x="119" y="154"/>
                  </a:lnTo>
                  <a:lnTo>
                    <a:pt x="116" y="145"/>
                  </a:lnTo>
                  <a:lnTo>
                    <a:pt x="116" y="140"/>
                  </a:lnTo>
                  <a:lnTo>
                    <a:pt x="116" y="134"/>
                  </a:lnTo>
                  <a:lnTo>
                    <a:pt x="119" y="128"/>
                  </a:lnTo>
                  <a:lnTo>
                    <a:pt x="119" y="122"/>
                  </a:lnTo>
                  <a:lnTo>
                    <a:pt x="119" y="116"/>
                  </a:lnTo>
                  <a:lnTo>
                    <a:pt x="122" y="111"/>
                  </a:lnTo>
                  <a:lnTo>
                    <a:pt x="122" y="102"/>
                  </a:lnTo>
                  <a:lnTo>
                    <a:pt x="125" y="96"/>
                  </a:lnTo>
                  <a:lnTo>
                    <a:pt x="128" y="93"/>
                  </a:lnTo>
                  <a:lnTo>
                    <a:pt x="131" y="87"/>
                  </a:lnTo>
                  <a:lnTo>
                    <a:pt x="134" y="82"/>
                  </a:lnTo>
                  <a:lnTo>
                    <a:pt x="137" y="76"/>
                  </a:lnTo>
                  <a:lnTo>
                    <a:pt x="139" y="70"/>
                  </a:lnTo>
                  <a:lnTo>
                    <a:pt x="142" y="67"/>
                  </a:lnTo>
                  <a:lnTo>
                    <a:pt x="145" y="61"/>
                  </a:lnTo>
                  <a:lnTo>
                    <a:pt x="151" y="55"/>
                  </a:lnTo>
                  <a:lnTo>
                    <a:pt x="154" y="52"/>
                  </a:lnTo>
                  <a:lnTo>
                    <a:pt x="157" y="47"/>
                  </a:lnTo>
                  <a:lnTo>
                    <a:pt x="163" y="44"/>
                  </a:lnTo>
                  <a:lnTo>
                    <a:pt x="168" y="41"/>
                  </a:lnTo>
                  <a:lnTo>
                    <a:pt x="171" y="38"/>
                  </a:lnTo>
                  <a:lnTo>
                    <a:pt x="177" y="32"/>
                  </a:lnTo>
                  <a:lnTo>
                    <a:pt x="183" y="29"/>
                  </a:lnTo>
                  <a:lnTo>
                    <a:pt x="189" y="26"/>
                  </a:lnTo>
                  <a:lnTo>
                    <a:pt x="195" y="26"/>
                  </a:lnTo>
                  <a:lnTo>
                    <a:pt x="200" y="23"/>
                  </a:lnTo>
                  <a:lnTo>
                    <a:pt x="206" y="20"/>
                  </a:lnTo>
                  <a:lnTo>
                    <a:pt x="212" y="20"/>
                  </a:lnTo>
                  <a:lnTo>
                    <a:pt x="218" y="18"/>
                  </a:lnTo>
                  <a:lnTo>
                    <a:pt x="224" y="18"/>
                  </a:lnTo>
                  <a:lnTo>
                    <a:pt x="229" y="15"/>
                  </a:lnTo>
                  <a:lnTo>
                    <a:pt x="235" y="15"/>
                  </a:lnTo>
                  <a:lnTo>
                    <a:pt x="241" y="15"/>
                  </a:lnTo>
                  <a:lnTo>
                    <a:pt x="241" y="15"/>
                  </a:lnTo>
                  <a:close/>
                  <a:moveTo>
                    <a:pt x="343" y="279"/>
                  </a:moveTo>
                  <a:lnTo>
                    <a:pt x="351" y="282"/>
                  </a:lnTo>
                  <a:lnTo>
                    <a:pt x="360" y="288"/>
                  </a:lnTo>
                  <a:lnTo>
                    <a:pt x="366" y="291"/>
                  </a:lnTo>
                  <a:lnTo>
                    <a:pt x="375" y="297"/>
                  </a:lnTo>
                  <a:lnTo>
                    <a:pt x="380" y="300"/>
                  </a:lnTo>
                  <a:lnTo>
                    <a:pt x="386" y="305"/>
                  </a:lnTo>
                  <a:lnTo>
                    <a:pt x="395" y="311"/>
                  </a:lnTo>
                  <a:lnTo>
                    <a:pt x="401" y="317"/>
                  </a:lnTo>
                  <a:lnTo>
                    <a:pt x="406" y="323"/>
                  </a:lnTo>
                  <a:lnTo>
                    <a:pt x="412" y="329"/>
                  </a:lnTo>
                  <a:lnTo>
                    <a:pt x="418" y="334"/>
                  </a:lnTo>
                  <a:lnTo>
                    <a:pt x="424" y="340"/>
                  </a:lnTo>
                  <a:lnTo>
                    <a:pt x="430" y="346"/>
                  </a:lnTo>
                  <a:lnTo>
                    <a:pt x="436" y="355"/>
                  </a:lnTo>
                  <a:lnTo>
                    <a:pt x="441" y="361"/>
                  </a:lnTo>
                  <a:lnTo>
                    <a:pt x="444" y="366"/>
                  </a:lnTo>
                  <a:lnTo>
                    <a:pt x="450" y="375"/>
                  </a:lnTo>
                  <a:lnTo>
                    <a:pt x="453" y="381"/>
                  </a:lnTo>
                  <a:lnTo>
                    <a:pt x="459" y="390"/>
                  </a:lnTo>
                  <a:lnTo>
                    <a:pt x="462" y="398"/>
                  </a:lnTo>
                  <a:lnTo>
                    <a:pt x="465" y="404"/>
                  </a:lnTo>
                  <a:lnTo>
                    <a:pt x="467" y="413"/>
                  </a:lnTo>
                  <a:lnTo>
                    <a:pt x="470" y="422"/>
                  </a:lnTo>
                  <a:lnTo>
                    <a:pt x="473" y="430"/>
                  </a:lnTo>
                  <a:lnTo>
                    <a:pt x="476" y="439"/>
                  </a:lnTo>
                  <a:lnTo>
                    <a:pt x="479" y="448"/>
                  </a:lnTo>
                  <a:lnTo>
                    <a:pt x="479" y="456"/>
                  </a:lnTo>
                  <a:lnTo>
                    <a:pt x="482" y="465"/>
                  </a:lnTo>
                  <a:lnTo>
                    <a:pt x="482" y="474"/>
                  </a:lnTo>
                  <a:lnTo>
                    <a:pt x="485" y="483"/>
                  </a:lnTo>
                  <a:lnTo>
                    <a:pt x="485" y="491"/>
                  </a:lnTo>
                  <a:lnTo>
                    <a:pt x="485" y="500"/>
                  </a:lnTo>
                  <a:lnTo>
                    <a:pt x="485" y="500"/>
                  </a:lnTo>
                  <a:lnTo>
                    <a:pt x="485" y="503"/>
                  </a:lnTo>
                  <a:lnTo>
                    <a:pt x="485" y="503"/>
                  </a:lnTo>
                  <a:lnTo>
                    <a:pt x="485" y="503"/>
                  </a:lnTo>
                  <a:lnTo>
                    <a:pt x="256" y="503"/>
                  </a:lnTo>
                  <a:lnTo>
                    <a:pt x="296" y="398"/>
                  </a:lnTo>
                  <a:lnTo>
                    <a:pt x="343" y="279"/>
                  </a:lnTo>
                  <a:lnTo>
                    <a:pt x="343" y="279"/>
                  </a:lnTo>
                  <a:close/>
                  <a:moveTo>
                    <a:pt x="229" y="503"/>
                  </a:moveTo>
                  <a:lnTo>
                    <a:pt x="0" y="503"/>
                  </a:lnTo>
                  <a:lnTo>
                    <a:pt x="0" y="503"/>
                  </a:lnTo>
                  <a:lnTo>
                    <a:pt x="0" y="503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491"/>
                  </a:lnTo>
                  <a:lnTo>
                    <a:pt x="0" y="483"/>
                  </a:lnTo>
                  <a:lnTo>
                    <a:pt x="3" y="474"/>
                  </a:lnTo>
                  <a:lnTo>
                    <a:pt x="3" y="465"/>
                  </a:lnTo>
                  <a:lnTo>
                    <a:pt x="6" y="456"/>
                  </a:lnTo>
                  <a:lnTo>
                    <a:pt x="6" y="448"/>
                  </a:lnTo>
                  <a:lnTo>
                    <a:pt x="9" y="439"/>
                  </a:lnTo>
                  <a:lnTo>
                    <a:pt x="12" y="430"/>
                  </a:lnTo>
                  <a:lnTo>
                    <a:pt x="15" y="422"/>
                  </a:lnTo>
                  <a:lnTo>
                    <a:pt x="18" y="413"/>
                  </a:lnTo>
                  <a:lnTo>
                    <a:pt x="20" y="404"/>
                  </a:lnTo>
                  <a:lnTo>
                    <a:pt x="23" y="398"/>
                  </a:lnTo>
                  <a:lnTo>
                    <a:pt x="26" y="390"/>
                  </a:lnTo>
                  <a:lnTo>
                    <a:pt x="32" y="381"/>
                  </a:lnTo>
                  <a:lnTo>
                    <a:pt x="35" y="375"/>
                  </a:lnTo>
                  <a:lnTo>
                    <a:pt x="41" y="366"/>
                  </a:lnTo>
                  <a:lnTo>
                    <a:pt x="44" y="361"/>
                  </a:lnTo>
                  <a:lnTo>
                    <a:pt x="49" y="355"/>
                  </a:lnTo>
                  <a:lnTo>
                    <a:pt x="55" y="346"/>
                  </a:lnTo>
                  <a:lnTo>
                    <a:pt x="61" y="340"/>
                  </a:lnTo>
                  <a:lnTo>
                    <a:pt x="67" y="334"/>
                  </a:lnTo>
                  <a:lnTo>
                    <a:pt x="73" y="329"/>
                  </a:lnTo>
                  <a:lnTo>
                    <a:pt x="78" y="323"/>
                  </a:lnTo>
                  <a:lnTo>
                    <a:pt x="84" y="317"/>
                  </a:lnTo>
                  <a:lnTo>
                    <a:pt x="90" y="311"/>
                  </a:lnTo>
                  <a:lnTo>
                    <a:pt x="99" y="305"/>
                  </a:lnTo>
                  <a:lnTo>
                    <a:pt x="105" y="300"/>
                  </a:lnTo>
                  <a:lnTo>
                    <a:pt x="110" y="297"/>
                  </a:lnTo>
                  <a:lnTo>
                    <a:pt x="119" y="291"/>
                  </a:lnTo>
                  <a:lnTo>
                    <a:pt x="125" y="288"/>
                  </a:lnTo>
                  <a:lnTo>
                    <a:pt x="134" y="282"/>
                  </a:lnTo>
                  <a:lnTo>
                    <a:pt x="142" y="279"/>
                  </a:lnTo>
                  <a:lnTo>
                    <a:pt x="189" y="398"/>
                  </a:lnTo>
                  <a:lnTo>
                    <a:pt x="229" y="503"/>
                  </a:lnTo>
                  <a:lnTo>
                    <a:pt x="229" y="503"/>
                  </a:lnTo>
                  <a:close/>
                  <a:moveTo>
                    <a:pt x="241" y="471"/>
                  </a:moveTo>
                  <a:lnTo>
                    <a:pt x="279" y="378"/>
                  </a:lnTo>
                  <a:lnTo>
                    <a:pt x="270" y="294"/>
                  </a:lnTo>
                  <a:lnTo>
                    <a:pt x="267" y="294"/>
                  </a:lnTo>
                  <a:lnTo>
                    <a:pt x="264" y="294"/>
                  </a:lnTo>
                  <a:lnTo>
                    <a:pt x="258" y="297"/>
                  </a:lnTo>
                  <a:lnTo>
                    <a:pt x="256" y="297"/>
                  </a:lnTo>
                  <a:lnTo>
                    <a:pt x="253" y="297"/>
                  </a:lnTo>
                  <a:lnTo>
                    <a:pt x="250" y="297"/>
                  </a:lnTo>
                  <a:lnTo>
                    <a:pt x="247" y="297"/>
                  </a:lnTo>
                  <a:lnTo>
                    <a:pt x="241" y="297"/>
                  </a:lnTo>
                  <a:lnTo>
                    <a:pt x="238" y="297"/>
                  </a:lnTo>
                  <a:lnTo>
                    <a:pt x="235" y="297"/>
                  </a:lnTo>
                  <a:lnTo>
                    <a:pt x="232" y="297"/>
                  </a:lnTo>
                  <a:lnTo>
                    <a:pt x="229" y="297"/>
                  </a:lnTo>
                  <a:lnTo>
                    <a:pt x="227" y="297"/>
                  </a:lnTo>
                  <a:lnTo>
                    <a:pt x="221" y="294"/>
                  </a:lnTo>
                  <a:lnTo>
                    <a:pt x="218" y="294"/>
                  </a:lnTo>
                  <a:lnTo>
                    <a:pt x="215" y="294"/>
                  </a:lnTo>
                  <a:lnTo>
                    <a:pt x="206" y="378"/>
                  </a:lnTo>
                  <a:lnTo>
                    <a:pt x="241" y="471"/>
                  </a:lnTo>
                  <a:lnTo>
                    <a:pt x="241" y="471"/>
                  </a:lnTo>
                  <a:close/>
                  <a:moveTo>
                    <a:pt x="499" y="207"/>
                  </a:moveTo>
                  <a:lnTo>
                    <a:pt x="505" y="209"/>
                  </a:lnTo>
                  <a:lnTo>
                    <a:pt x="514" y="212"/>
                  </a:lnTo>
                  <a:lnTo>
                    <a:pt x="520" y="215"/>
                  </a:lnTo>
                  <a:lnTo>
                    <a:pt x="525" y="218"/>
                  </a:lnTo>
                  <a:lnTo>
                    <a:pt x="531" y="221"/>
                  </a:lnTo>
                  <a:lnTo>
                    <a:pt x="537" y="227"/>
                  </a:lnTo>
                  <a:lnTo>
                    <a:pt x="546" y="230"/>
                  </a:lnTo>
                  <a:lnTo>
                    <a:pt x="552" y="233"/>
                  </a:lnTo>
                  <a:lnTo>
                    <a:pt x="557" y="238"/>
                  </a:lnTo>
                  <a:lnTo>
                    <a:pt x="563" y="244"/>
                  </a:lnTo>
                  <a:lnTo>
                    <a:pt x="566" y="247"/>
                  </a:lnTo>
                  <a:lnTo>
                    <a:pt x="572" y="253"/>
                  </a:lnTo>
                  <a:lnTo>
                    <a:pt x="578" y="259"/>
                  </a:lnTo>
                  <a:lnTo>
                    <a:pt x="584" y="265"/>
                  </a:lnTo>
                  <a:lnTo>
                    <a:pt x="586" y="270"/>
                  </a:lnTo>
                  <a:lnTo>
                    <a:pt x="592" y="276"/>
                  </a:lnTo>
                  <a:lnTo>
                    <a:pt x="595" y="282"/>
                  </a:lnTo>
                  <a:lnTo>
                    <a:pt x="598" y="288"/>
                  </a:lnTo>
                  <a:lnTo>
                    <a:pt x="604" y="294"/>
                  </a:lnTo>
                  <a:lnTo>
                    <a:pt x="607" y="300"/>
                  </a:lnTo>
                  <a:lnTo>
                    <a:pt x="610" y="308"/>
                  </a:lnTo>
                  <a:lnTo>
                    <a:pt x="613" y="314"/>
                  </a:lnTo>
                  <a:lnTo>
                    <a:pt x="615" y="320"/>
                  </a:lnTo>
                  <a:lnTo>
                    <a:pt x="618" y="329"/>
                  </a:lnTo>
                  <a:lnTo>
                    <a:pt x="621" y="334"/>
                  </a:lnTo>
                  <a:lnTo>
                    <a:pt x="621" y="343"/>
                  </a:lnTo>
                  <a:lnTo>
                    <a:pt x="624" y="349"/>
                  </a:lnTo>
                  <a:lnTo>
                    <a:pt x="624" y="358"/>
                  </a:lnTo>
                  <a:lnTo>
                    <a:pt x="627" y="366"/>
                  </a:lnTo>
                  <a:lnTo>
                    <a:pt x="627" y="372"/>
                  </a:lnTo>
                  <a:lnTo>
                    <a:pt x="627" y="381"/>
                  </a:lnTo>
                  <a:lnTo>
                    <a:pt x="627" y="390"/>
                  </a:lnTo>
                  <a:lnTo>
                    <a:pt x="627" y="390"/>
                  </a:lnTo>
                  <a:lnTo>
                    <a:pt x="627" y="390"/>
                  </a:lnTo>
                  <a:lnTo>
                    <a:pt x="627" y="390"/>
                  </a:lnTo>
                  <a:lnTo>
                    <a:pt x="627" y="393"/>
                  </a:lnTo>
                  <a:lnTo>
                    <a:pt x="485" y="393"/>
                  </a:lnTo>
                  <a:lnTo>
                    <a:pt x="482" y="387"/>
                  </a:lnTo>
                  <a:lnTo>
                    <a:pt x="479" y="381"/>
                  </a:lnTo>
                  <a:lnTo>
                    <a:pt x="479" y="375"/>
                  </a:lnTo>
                  <a:lnTo>
                    <a:pt x="476" y="369"/>
                  </a:lnTo>
                  <a:lnTo>
                    <a:pt x="473" y="363"/>
                  </a:lnTo>
                  <a:lnTo>
                    <a:pt x="467" y="358"/>
                  </a:lnTo>
                  <a:lnTo>
                    <a:pt x="465" y="352"/>
                  </a:lnTo>
                  <a:lnTo>
                    <a:pt x="462" y="346"/>
                  </a:lnTo>
                  <a:lnTo>
                    <a:pt x="459" y="340"/>
                  </a:lnTo>
                  <a:lnTo>
                    <a:pt x="456" y="337"/>
                  </a:lnTo>
                  <a:lnTo>
                    <a:pt x="453" y="331"/>
                  </a:lnTo>
                  <a:lnTo>
                    <a:pt x="447" y="326"/>
                  </a:lnTo>
                  <a:lnTo>
                    <a:pt x="444" y="323"/>
                  </a:lnTo>
                  <a:lnTo>
                    <a:pt x="441" y="317"/>
                  </a:lnTo>
                  <a:lnTo>
                    <a:pt x="436" y="311"/>
                  </a:lnTo>
                  <a:lnTo>
                    <a:pt x="433" y="308"/>
                  </a:lnTo>
                  <a:lnTo>
                    <a:pt x="427" y="302"/>
                  </a:lnTo>
                  <a:lnTo>
                    <a:pt x="424" y="300"/>
                  </a:lnTo>
                  <a:lnTo>
                    <a:pt x="418" y="294"/>
                  </a:lnTo>
                  <a:lnTo>
                    <a:pt x="412" y="291"/>
                  </a:lnTo>
                  <a:lnTo>
                    <a:pt x="409" y="285"/>
                  </a:lnTo>
                  <a:lnTo>
                    <a:pt x="404" y="282"/>
                  </a:lnTo>
                  <a:lnTo>
                    <a:pt x="398" y="279"/>
                  </a:lnTo>
                  <a:lnTo>
                    <a:pt x="395" y="276"/>
                  </a:lnTo>
                  <a:lnTo>
                    <a:pt x="389" y="270"/>
                  </a:lnTo>
                  <a:lnTo>
                    <a:pt x="383" y="268"/>
                  </a:lnTo>
                  <a:lnTo>
                    <a:pt x="377" y="265"/>
                  </a:lnTo>
                  <a:lnTo>
                    <a:pt x="375" y="262"/>
                  </a:lnTo>
                  <a:lnTo>
                    <a:pt x="369" y="259"/>
                  </a:lnTo>
                  <a:lnTo>
                    <a:pt x="363" y="256"/>
                  </a:lnTo>
                  <a:lnTo>
                    <a:pt x="357" y="253"/>
                  </a:lnTo>
                  <a:lnTo>
                    <a:pt x="351" y="250"/>
                  </a:lnTo>
                  <a:lnTo>
                    <a:pt x="354" y="247"/>
                  </a:lnTo>
                  <a:lnTo>
                    <a:pt x="354" y="244"/>
                  </a:lnTo>
                  <a:lnTo>
                    <a:pt x="357" y="244"/>
                  </a:lnTo>
                  <a:lnTo>
                    <a:pt x="360" y="241"/>
                  </a:lnTo>
                  <a:lnTo>
                    <a:pt x="360" y="238"/>
                  </a:lnTo>
                  <a:lnTo>
                    <a:pt x="363" y="236"/>
                  </a:lnTo>
                  <a:lnTo>
                    <a:pt x="366" y="236"/>
                  </a:lnTo>
                  <a:lnTo>
                    <a:pt x="366" y="233"/>
                  </a:lnTo>
                  <a:lnTo>
                    <a:pt x="369" y="230"/>
                  </a:lnTo>
                  <a:lnTo>
                    <a:pt x="369" y="227"/>
                  </a:lnTo>
                  <a:lnTo>
                    <a:pt x="372" y="224"/>
                  </a:lnTo>
                  <a:lnTo>
                    <a:pt x="372" y="221"/>
                  </a:lnTo>
                  <a:lnTo>
                    <a:pt x="375" y="218"/>
                  </a:lnTo>
                  <a:lnTo>
                    <a:pt x="377" y="218"/>
                  </a:lnTo>
                  <a:lnTo>
                    <a:pt x="377" y="215"/>
                  </a:lnTo>
                  <a:lnTo>
                    <a:pt x="380" y="212"/>
                  </a:lnTo>
                  <a:lnTo>
                    <a:pt x="380" y="212"/>
                  </a:lnTo>
                  <a:lnTo>
                    <a:pt x="383" y="212"/>
                  </a:lnTo>
                  <a:lnTo>
                    <a:pt x="383" y="215"/>
                  </a:lnTo>
                  <a:lnTo>
                    <a:pt x="386" y="215"/>
                  </a:lnTo>
                  <a:lnTo>
                    <a:pt x="386" y="215"/>
                  </a:lnTo>
                  <a:lnTo>
                    <a:pt x="389" y="215"/>
                  </a:lnTo>
                  <a:lnTo>
                    <a:pt x="389" y="215"/>
                  </a:lnTo>
                  <a:lnTo>
                    <a:pt x="392" y="218"/>
                  </a:lnTo>
                  <a:lnTo>
                    <a:pt x="395" y="218"/>
                  </a:lnTo>
                  <a:lnTo>
                    <a:pt x="395" y="218"/>
                  </a:lnTo>
                  <a:lnTo>
                    <a:pt x="398" y="218"/>
                  </a:lnTo>
                  <a:lnTo>
                    <a:pt x="398" y="218"/>
                  </a:lnTo>
                  <a:lnTo>
                    <a:pt x="401" y="221"/>
                  </a:lnTo>
                  <a:lnTo>
                    <a:pt x="401" y="221"/>
                  </a:lnTo>
                  <a:lnTo>
                    <a:pt x="404" y="221"/>
                  </a:lnTo>
                  <a:lnTo>
                    <a:pt x="406" y="221"/>
                  </a:lnTo>
                  <a:lnTo>
                    <a:pt x="406" y="221"/>
                  </a:lnTo>
                  <a:lnTo>
                    <a:pt x="409" y="221"/>
                  </a:lnTo>
                  <a:lnTo>
                    <a:pt x="409" y="221"/>
                  </a:lnTo>
                  <a:lnTo>
                    <a:pt x="412" y="224"/>
                  </a:lnTo>
                  <a:lnTo>
                    <a:pt x="415" y="224"/>
                  </a:lnTo>
                  <a:lnTo>
                    <a:pt x="415" y="224"/>
                  </a:lnTo>
                  <a:lnTo>
                    <a:pt x="418" y="224"/>
                  </a:lnTo>
                  <a:lnTo>
                    <a:pt x="418" y="224"/>
                  </a:lnTo>
                  <a:lnTo>
                    <a:pt x="421" y="224"/>
                  </a:lnTo>
                  <a:lnTo>
                    <a:pt x="424" y="224"/>
                  </a:lnTo>
                  <a:lnTo>
                    <a:pt x="424" y="224"/>
                  </a:lnTo>
                  <a:lnTo>
                    <a:pt x="427" y="224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33" y="224"/>
                  </a:lnTo>
                  <a:lnTo>
                    <a:pt x="433" y="224"/>
                  </a:lnTo>
                  <a:lnTo>
                    <a:pt x="436" y="224"/>
                  </a:lnTo>
                  <a:lnTo>
                    <a:pt x="438" y="224"/>
                  </a:lnTo>
                  <a:lnTo>
                    <a:pt x="441" y="224"/>
                  </a:lnTo>
                  <a:lnTo>
                    <a:pt x="441" y="224"/>
                  </a:lnTo>
                  <a:lnTo>
                    <a:pt x="444" y="224"/>
                  </a:lnTo>
                  <a:lnTo>
                    <a:pt x="447" y="224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453" y="224"/>
                  </a:lnTo>
                  <a:lnTo>
                    <a:pt x="456" y="224"/>
                  </a:lnTo>
                  <a:lnTo>
                    <a:pt x="459" y="221"/>
                  </a:lnTo>
                  <a:lnTo>
                    <a:pt x="459" y="221"/>
                  </a:lnTo>
                  <a:lnTo>
                    <a:pt x="462" y="221"/>
                  </a:lnTo>
                  <a:lnTo>
                    <a:pt x="465" y="221"/>
                  </a:lnTo>
                  <a:lnTo>
                    <a:pt x="467" y="221"/>
                  </a:lnTo>
                  <a:lnTo>
                    <a:pt x="467" y="221"/>
                  </a:lnTo>
                  <a:lnTo>
                    <a:pt x="470" y="218"/>
                  </a:lnTo>
                  <a:lnTo>
                    <a:pt x="473" y="218"/>
                  </a:lnTo>
                  <a:lnTo>
                    <a:pt x="473" y="218"/>
                  </a:lnTo>
                  <a:lnTo>
                    <a:pt x="476" y="218"/>
                  </a:lnTo>
                  <a:lnTo>
                    <a:pt x="479" y="215"/>
                  </a:lnTo>
                  <a:lnTo>
                    <a:pt x="479" y="215"/>
                  </a:lnTo>
                  <a:lnTo>
                    <a:pt x="482" y="215"/>
                  </a:lnTo>
                  <a:lnTo>
                    <a:pt x="485" y="215"/>
                  </a:lnTo>
                  <a:lnTo>
                    <a:pt x="485" y="212"/>
                  </a:lnTo>
                  <a:lnTo>
                    <a:pt x="488" y="212"/>
                  </a:lnTo>
                  <a:lnTo>
                    <a:pt x="491" y="212"/>
                  </a:lnTo>
                  <a:lnTo>
                    <a:pt x="491" y="209"/>
                  </a:lnTo>
                  <a:lnTo>
                    <a:pt x="494" y="209"/>
                  </a:lnTo>
                  <a:lnTo>
                    <a:pt x="496" y="209"/>
                  </a:lnTo>
                  <a:lnTo>
                    <a:pt x="496" y="207"/>
                  </a:lnTo>
                  <a:lnTo>
                    <a:pt x="499" y="207"/>
                  </a:lnTo>
                  <a:lnTo>
                    <a:pt x="499" y="207"/>
                  </a:lnTo>
                  <a:close/>
                  <a:moveTo>
                    <a:pt x="433" y="0"/>
                  </a:moveTo>
                  <a:lnTo>
                    <a:pt x="438" y="0"/>
                  </a:lnTo>
                  <a:lnTo>
                    <a:pt x="444" y="3"/>
                  </a:lnTo>
                  <a:lnTo>
                    <a:pt x="450" y="3"/>
                  </a:lnTo>
                  <a:lnTo>
                    <a:pt x="453" y="3"/>
                  </a:lnTo>
                  <a:lnTo>
                    <a:pt x="459" y="3"/>
                  </a:lnTo>
                  <a:lnTo>
                    <a:pt x="465" y="6"/>
                  </a:lnTo>
                  <a:lnTo>
                    <a:pt x="467" y="6"/>
                  </a:lnTo>
                  <a:lnTo>
                    <a:pt x="473" y="9"/>
                  </a:lnTo>
                  <a:lnTo>
                    <a:pt x="476" y="12"/>
                  </a:lnTo>
                  <a:lnTo>
                    <a:pt x="482" y="15"/>
                  </a:lnTo>
                  <a:lnTo>
                    <a:pt x="485" y="15"/>
                  </a:lnTo>
                  <a:lnTo>
                    <a:pt x="491" y="18"/>
                  </a:lnTo>
                  <a:lnTo>
                    <a:pt x="494" y="20"/>
                  </a:lnTo>
                  <a:lnTo>
                    <a:pt x="496" y="23"/>
                  </a:lnTo>
                  <a:lnTo>
                    <a:pt x="502" y="26"/>
                  </a:lnTo>
                  <a:lnTo>
                    <a:pt x="505" y="29"/>
                  </a:lnTo>
                  <a:lnTo>
                    <a:pt x="508" y="35"/>
                  </a:lnTo>
                  <a:lnTo>
                    <a:pt x="511" y="38"/>
                  </a:lnTo>
                  <a:lnTo>
                    <a:pt x="514" y="41"/>
                  </a:lnTo>
                  <a:lnTo>
                    <a:pt x="517" y="47"/>
                  </a:lnTo>
                  <a:lnTo>
                    <a:pt x="520" y="50"/>
                  </a:lnTo>
                  <a:lnTo>
                    <a:pt x="523" y="52"/>
                  </a:lnTo>
                  <a:lnTo>
                    <a:pt x="525" y="58"/>
                  </a:lnTo>
                  <a:lnTo>
                    <a:pt x="525" y="61"/>
                  </a:lnTo>
                  <a:lnTo>
                    <a:pt x="528" y="67"/>
                  </a:lnTo>
                  <a:lnTo>
                    <a:pt x="528" y="73"/>
                  </a:lnTo>
                  <a:lnTo>
                    <a:pt x="531" y="76"/>
                  </a:lnTo>
                  <a:lnTo>
                    <a:pt x="531" y="82"/>
                  </a:lnTo>
                  <a:lnTo>
                    <a:pt x="534" y="87"/>
                  </a:lnTo>
                  <a:lnTo>
                    <a:pt x="534" y="90"/>
                  </a:lnTo>
                  <a:lnTo>
                    <a:pt x="534" y="96"/>
                  </a:lnTo>
                  <a:lnTo>
                    <a:pt x="534" y="102"/>
                  </a:lnTo>
                  <a:lnTo>
                    <a:pt x="534" y="108"/>
                  </a:lnTo>
                  <a:lnTo>
                    <a:pt x="534" y="111"/>
                  </a:lnTo>
                  <a:lnTo>
                    <a:pt x="534" y="116"/>
                  </a:lnTo>
                  <a:lnTo>
                    <a:pt x="531" y="122"/>
                  </a:lnTo>
                  <a:lnTo>
                    <a:pt x="531" y="125"/>
                  </a:lnTo>
                  <a:lnTo>
                    <a:pt x="528" y="131"/>
                  </a:lnTo>
                  <a:lnTo>
                    <a:pt x="528" y="137"/>
                  </a:lnTo>
                  <a:lnTo>
                    <a:pt x="525" y="140"/>
                  </a:lnTo>
                  <a:lnTo>
                    <a:pt x="525" y="145"/>
                  </a:lnTo>
                  <a:lnTo>
                    <a:pt x="523" y="148"/>
                  </a:lnTo>
                  <a:lnTo>
                    <a:pt x="520" y="154"/>
                  </a:lnTo>
                  <a:lnTo>
                    <a:pt x="517" y="157"/>
                  </a:lnTo>
                  <a:lnTo>
                    <a:pt x="514" y="160"/>
                  </a:lnTo>
                  <a:lnTo>
                    <a:pt x="511" y="166"/>
                  </a:lnTo>
                  <a:lnTo>
                    <a:pt x="508" y="169"/>
                  </a:lnTo>
                  <a:lnTo>
                    <a:pt x="505" y="172"/>
                  </a:lnTo>
                  <a:lnTo>
                    <a:pt x="502" y="175"/>
                  </a:lnTo>
                  <a:lnTo>
                    <a:pt x="496" y="177"/>
                  </a:lnTo>
                  <a:lnTo>
                    <a:pt x="494" y="180"/>
                  </a:lnTo>
                  <a:lnTo>
                    <a:pt x="491" y="183"/>
                  </a:lnTo>
                  <a:lnTo>
                    <a:pt x="485" y="186"/>
                  </a:lnTo>
                  <a:lnTo>
                    <a:pt x="482" y="189"/>
                  </a:lnTo>
                  <a:lnTo>
                    <a:pt x="476" y="192"/>
                  </a:lnTo>
                  <a:lnTo>
                    <a:pt x="473" y="195"/>
                  </a:lnTo>
                  <a:lnTo>
                    <a:pt x="467" y="195"/>
                  </a:lnTo>
                  <a:lnTo>
                    <a:pt x="465" y="198"/>
                  </a:lnTo>
                  <a:lnTo>
                    <a:pt x="459" y="198"/>
                  </a:lnTo>
                  <a:lnTo>
                    <a:pt x="453" y="201"/>
                  </a:lnTo>
                  <a:lnTo>
                    <a:pt x="450" y="201"/>
                  </a:lnTo>
                  <a:lnTo>
                    <a:pt x="444" y="201"/>
                  </a:lnTo>
                  <a:lnTo>
                    <a:pt x="438" y="201"/>
                  </a:lnTo>
                  <a:lnTo>
                    <a:pt x="433" y="201"/>
                  </a:lnTo>
                  <a:lnTo>
                    <a:pt x="433" y="201"/>
                  </a:lnTo>
                  <a:lnTo>
                    <a:pt x="430" y="201"/>
                  </a:lnTo>
                  <a:lnTo>
                    <a:pt x="430" y="201"/>
                  </a:lnTo>
                  <a:lnTo>
                    <a:pt x="427" y="201"/>
                  </a:lnTo>
                  <a:lnTo>
                    <a:pt x="427" y="201"/>
                  </a:lnTo>
                  <a:lnTo>
                    <a:pt x="424" y="201"/>
                  </a:lnTo>
                  <a:lnTo>
                    <a:pt x="424" y="201"/>
                  </a:lnTo>
                  <a:lnTo>
                    <a:pt x="421" y="201"/>
                  </a:lnTo>
                  <a:lnTo>
                    <a:pt x="421" y="201"/>
                  </a:lnTo>
                  <a:lnTo>
                    <a:pt x="418" y="201"/>
                  </a:lnTo>
                  <a:lnTo>
                    <a:pt x="418" y="201"/>
                  </a:lnTo>
                  <a:lnTo>
                    <a:pt x="415" y="201"/>
                  </a:lnTo>
                  <a:lnTo>
                    <a:pt x="415" y="201"/>
                  </a:lnTo>
                  <a:lnTo>
                    <a:pt x="412" y="201"/>
                  </a:lnTo>
                  <a:lnTo>
                    <a:pt x="412" y="198"/>
                  </a:lnTo>
                  <a:lnTo>
                    <a:pt x="409" y="198"/>
                  </a:lnTo>
                  <a:lnTo>
                    <a:pt x="409" y="198"/>
                  </a:lnTo>
                  <a:lnTo>
                    <a:pt x="406" y="198"/>
                  </a:lnTo>
                  <a:lnTo>
                    <a:pt x="406" y="198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401" y="195"/>
                  </a:lnTo>
                  <a:lnTo>
                    <a:pt x="401" y="195"/>
                  </a:lnTo>
                  <a:lnTo>
                    <a:pt x="398" y="195"/>
                  </a:lnTo>
                  <a:lnTo>
                    <a:pt x="398" y="195"/>
                  </a:lnTo>
                  <a:lnTo>
                    <a:pt x="395" y="195"/>
                  </a:lnTo>
                  <a:lnTo>
                    <a:pt x="395" y="195"/>
                  </a:lnTo>
                  <a:lnTo>
                    <a:pt x="392" y="192"/>
                  </a:lnTo>
                  <a:lnTo>
                    <a:pt x="392" y="192"/>
                  </a:lnTo>
                  <a:lnTo>
                    <a:pt x="392" y="192"/>
                  </a:lnTo>
                  <a:lnTo>
                    <a:pt x="389" y="192"/>
                  </a:lnTo>
                  <a:lnTo>
                    <a:pt x="389" y="189"/>
                  </a:lnTo>
                  <a:lnTo>
                    <a:pt x="389" y="186"/>
                  </a:lnTo>
                  <a:lnTo>
                    <a:pt x="389" y="183"/>
                  </a:lnTo>
                  <a:lnTo>
                    <a:pt x="392" y="180"/>
                  </a:lnTo>
                  <a:lnTo>
                    <a:pt x="392" y="177"/>
                  </a:lnTo>
                  <a:lnTo>
                    <a:pt x="392" y="175"/>
                  </a:lnTo>
                  <a:lnTo>
                    <a:pt x="392" y="172"/>
                  </a:lnTo>
                  <a:lnTo>
                    <a:pt x="395" y="169"/>
                  </a:lnTo>
                  <a:lnTo>
                    <a:pt x="395" y="166"/>
                  </a:lnTo>
                  <a:lnTo>
                    <a:pt x="395" y="163"/>
                  </a:lnTo>
                  <a:lnTo>
                    <a:pt x="395" y="160"/>
                  </a:lnTo>
                  <a:lnTo>
                    <a:pt x="395" y="157"/>
                  </a:lnTo>
                  <a:lnTo>
                    <a:pt x="395" y="154"/>
                  </a:lnTo>
                  <a:lnTo>
                    <a:pt x="395" y="151"/>
                  </a:lnTo>
                  <a:lnTo>
                    <a:pt x="395" y="148"/>
                  </a:lnTo>
                  <a:lnTo>
                    <a:pt x="398" y="143"/>
                  </a:lnTo>
                  <a:lnTo>
                    <a:pt x="398" y="140"/>
                  </a:lnTo>
                  <a:lnTo>
                    <a:pt x="398" y="137"/>
                  </a:lnTo>
                  <a:lnTo>
                    <a:pt x="395" y="134"/>
                  </a:lnTo>
                  <a:lnTo>
                    <a:pt x="395" y="128"/>
                  </a:lnTo>
                  <a:lnTo>
                    <a:pt x="395" y="125"/>
                  </a:lnTo>
                  <a:lnTo>
                    <a:pt x="395" y="122"/>
                  </a:lnTo>
                  <a:lnTo>
                    <a:pt x="395" y="119"/>
                  </a:lnTo>
                  <a:lnTo>
                    <a:pt x="395" y="116"/>
                  </a:lnTo>
                  <a:lnTo>
                    <a:pt x="395" y="111"/>
                  </a:lnTo>
                  <a:lnTo>
                    <a:pt x="392" y="108"/>
                  </a:lnTo>
                  <a:lnTo>
                    <a:pt x="392" y="105"/>
                  </a:lnTo>
                  <a:lnTo>
                    <a:pt x="392" y="102"/>
                  </a:lnTo>
                  <a:lnTo>
                    <a:pt x="389" y="99"/>
                  </a:lnTo>
                  <a:lnTo>
                    <a:pt x="389" y="93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6" y="84"/>
                  </a:lnTo>
                  <a:lnTo>
                    <a:pt x="383" y="82"/>
                  </a:lnTo>
                  <a:lnTo>
                    <a:pt x="383" y="79"/>
                  </a:lnTo>
                  <a:lnTo>
                    <a:pt x="380" y="76"/>
                  </a:lnTo>
                  <a:lnTo>
                    <a:pt x="380" y="73"/>
                  </a:lnTo>
                  <a:lnTo>
                    <a:pt x="377" y="70"/>
                  </a:lnTo>
                  <a:lnTo>
                    <a:pt x="377" y="64"/>
                  </a:lnTo>
                  <a:lnTo>
                    <a:pt x="375" y="61"/>
                  </a:lnTo>
                  <a:lnTo>
                    <a:pt x="375" y="58"/>
                  </a:lnTo>
                  <a:lnTo>
                    <a:pt x="372" y="55"/>
                  </a:lnTo>
                  <a:lnTo>
                    <a:pt x="369" y="52"/>
                  </a:lnTo>
                  <a:lnTo>
                    <a:pt x="369" y="50"/>
                  </a:lnTo>
                  <a:lnTo>
                    <a:pt x="366" y="50"/>
                  </a:lnTo>
                  <a:lnTo>
                    <a:pt x="363" y="47"/>
                  </a:lnTo>
                  <a:lnTo>
                    <a:pt x="360" y="44"/>
                  </a:lnTo>
                  <a:lnTo>
                    <a:pt x="360" y="41"/>
                  </a:lnTo>
                  <a:lnTo>
                    <a:pt x="357" y="38"/>
                  </a:lnTo>
                  <a:lnTo>
                    <a:pt x="360" y="35"/>
                  </a:lnTo>
                  <a:lnTo>
                    <a:pt x="360" y="32"/>
                  </a:lnTo>
                  <a:lnTo>
                    <a:pt x="363" y="32"/>
                  </a:lnTo>
                  <a:lnTo>
                    <a:pt x="363" y="29"/>
                  </a:lnTo>
                  <a:lnTo>
                    <a:pt x="366" y="26"/>
                  </a:lnTo>
                  <a:lnTo>
                    <a:pt x="369" y="26"/>
                  </a:lnTo>
                  <a:lnTo>
                    <a:pt x="372" y="23"/>
                  </a:lnTo>
                  <a:lnTo>
                    <a:pt x="372" y="23"/>
                  </a:lnTo>
                  <a:lnTo>
                    <a:pt x="375" y="20"/>
                  </a:lnTo>
                  <a:lnTo>
                    <a:pt x="377" y="20"/>
                  </a:lnTo>
                  <a:lnTo>
                    <a:pt x="380" y="18"/>
                  </a:lnTo>
                  <a:lnTo>
                    <a:pt x="380" y="18"/>
                  </a:lnTo>
                  <a:lnTo>
                    <a:pt x="383" y="15"/>
                  </a:lnTo>
                  <a:lnTo>
                    <a:pt x="386" y="15"/>
                  </a:lnTo>
                  <a:lnTo>
                    <a:pt x="389" y="12"/>
                  </a:lnTo>
                  <a:lnTo>
                    <a:pt x="392" y="12"/>
                  </a:lnTo>
                  <a:lnTo>
                    <a:pt x="392" y="9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1" y="6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9" y="3"/>
                  </a:lnTo>
                  <a:lnTo>
                    <a:pt x="412" y="3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1" y="3"/>
                  </a:lnTo>
                  <a:lnTo>
                    <a:pt x="424" y="3"/>
                  </a:lnTo>
                  <a:lnTo>
                    <a:pt x="424" y="0"/>
                  </a:lnTo>
                  <a:lnTo>
                    <a:pt x="427" y="0"/>
                  </a:lnTo>
                  <a:lnTo>
                    <a:pt x="430" y="0"/>
                  </a:lnTo>
                  <a:lnTo>
                    <a:pt x="433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E4465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6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" grpId="0"/>
      <p:bldP spid="2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779913" y="1412776"/>
            <a:ext cx="5184701" cy="4751387"/>
          </a:xfrm>
          <a:prstGeom prst="rect">
            <a:avLst/>
          </a:prstGeom>
        </p:spPr>
        <p:txBody>
          <a:bodyPr lIns="91420" tIns="45711" rIns="91420" bIns="4571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fontAlgn="base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РТС-тендер имеет официальную лицензию на право осуществления деятельности по технической защите информации.</a:t>
            </a:r>
          </a:p>
          <a:p>
            <a:pPr marL="285750" indent="-285750" algn="just" fontAlgn="base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ru-RU" sz="16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Созданная Система защиты информации непрерывно совершенствуется и обеспечивает требуемый класс защищенности информационной системы РТС-тендер и уровень защищенности персональных данных. </a:t>
            </a:r>
          </a:p>
          <a:p>
            <a:pPr marL="285750" indent="-285750" algn="just" fontAlgn="base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ru-RU" sz="16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Соответствие требованиям безопасности подтверждено аттестатами соответствия, выданными организацией – лицензиатом ФСТЭК и ФСБ  России</a:t>
            </a: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.</a:t>
            </a:r>
            <a:endParaRPr lang="ru-RU" sz="16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3203849" y="331788"/>
            <a:ext cx="576076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/>
              <a:t>ГАРАНТИЯ ИНФОРМАЦИОННОЙ БЕЗОПАСНОСТИ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658626"/>
            <a:ext cx="958653" cy="1366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27621"/>
            <a:ext cx="3190776" cy="45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/>
          </p:nvPr>
        </p:nvGraphicFramePr>
        <p:xfrm>
          <a:off x="539552" y="2060848"/>
          <a:ext cx="8290122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1331913" y="5340350"/>
            <a:ext cx="594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47675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95513" y="260350"/>
            <a:ext cx="677068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БЕСПЛАТНЫЕ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ЮРИДИЧЕСКИЕ КОНСУЛЬТАЦИИ </a:t>
            </a:r>
            <a:endParaRPr lang="ru-RU" altLang="ru-RU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/>
          </a:p>
        </p:txBody>
      </p:sp>
      <p:sp>
        <p:nvSpPr>
          <p:cNvPr id="38917" name="Прямоугольник 2"/>
          <p:cNvSpPr>
            <a:spLocks noChangeArrowheads="1"/>
          </p:cNvSpPr>
          <p:nvPr/>
        </p:nvSpPr>
        <p:spPr bwMode="auto">
          <a:xfrm>
            <a:off x="323850" y="1484313"/>
            <a:ext cx="850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Юридическое сопровождение заказчиков, подготовка практических рекомендаций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9572" y="4374984"/>
            <a:ext cx="1260102" cy="1728139"/>
          </a:xfrm>
          <a:prstGeom prst="rect">
            <a:avLst/>
          </a:prstGeom>
          <a:solidFill>
            <a:srgbClr val="E4465A"/>
          </a:solidFill>
          <a:ln>
            <a:solidFill>
              <a:srgbClr val="E4465A"/>
            </a:solidFill>
          </a:ln>
        </p:spPr>
      </p:pic>
    </p:spTree>
    <p:extLst>
      <p:ext uri="{BB962C8B-B14F-4D97-AF65-F5344CB8AC3E}">
        <p14:creationId xmlns:p14="http://schemas.microsoft.com/office/powerpoint/2010/main" val="25690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38917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17254</TotalTime>
  <Words>1170</Words>
  <Application>Microsoft Office PowerPoint</Application>
  <PresentationFormat>Экран (4:3)</PresentationFormat>
  <Paragraphs>264</Paragraphs>
  <Slides>28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47" baseType="lpstr">
      <vt:lpstr>Arial Unicode MS</vt:lpstr>
      <vt:lpstr>Microsoft YaHei</vt:lpstr>
      <vt:lpstr>Aria</vt:lpstr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1_Тема Office</vt:lpstr>
      <vt:lpstr>2_Тема Office</vt:lpstr>
      <vt:lpstr>4_Тема Office</vt:lpstr>
      <vt:lpstr>3_Тема Office</vt:lpstr>
      <vt:lpstr>6_Тема Office</vt:lpstr>
      <vt:lpstr>5_Тема Office</vt:lpstr>
      <vt:lpstr>8_Тема Office</vt:lpstr>
      <vt:lpstr>11_Тема Office</vt:lpstr>
      <vt:lpstr>14_Тема Office</vt:lpstr>
      <vt:lpstr>Презентация PowerPoint</vt:lpstr>
      <vt:lpstr>Презентация PowerPoint</vt:lpstr>
      <vt:lpstr>Презентация PowerPoint</vt:lpstr>
      <vt:lpstr>РТС-тендер – один из лидеров  рынка закупок</vt:lpstr>
      <vt:lpstr>ШИРОКАЯ СЕТЬ  ПРЕДСТАВИТЕЛЬСТВ И ФИЛИАЛОВ </vt:lpstr>
      <vt:lpstr>Презентация PowerPoint</vt:lpstr>
      <vt:lpstr>Презентация PowerPoint</vt:lpstr>
      <vt:lpstr>Презентация PowerPoint</vt:lpstr>
      <vt:lpstr>Презентация PowerPoint</vt:lpstr>
      <vt:lpstr> Аналитический Инструмент КУБ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Симоненко Роман Викторович</dc:creator>
  <cp:lastModifiedBy>-</cp:lastModifiedBy>
  <cp:revision>268</cp:revision>
  <cp:lastPrinted>2016-07-05T08:57:48Z</cp:lastPrinted>
  <dcterms:created xsi:type="dcterms:W3CDTF">2015-08-03T20:23:46Z</dcterms:created>
  <dcterms:modified xsi:type="dcterms:W3CDTF">2016-09-20T06:57:22Z</dcterms:modified>
</cp:coreProperties>
</file>